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ECBB-453E-BFA3-70C8-4EBC90E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Photos branchements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E4EA1-34EE-9F09-FE69-954174096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91" y="738135"/>
            <a:ext cx="4410153" cy="5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0CD194-4BE4-B321-CDA6-14E3CC89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457324"/>
            <a:ext cx="3776663" cy="5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https://www.instructables.com/search/?q=gps%20tracker&amp;projects=all</a:t>
            </a:r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A9E48-8F04-0543-6B7A-DB8FBB34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8477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4FCB8-AB97-32E2-C758-DD198A8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19E86-569B-6C6A-9E93-59F448CE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5FABC8-2545-E44F-7FD9-56DCE8F3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8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https://github.com/plerup/espsoftwareserial/</a:t>
            </a:r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799</Words>
  <Application>Microsoft Office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  <vt:lpstr>Photos branchements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Axelle LAMBAERE</cp:lastModifiedBy>
  <cp:revision>7</cp:revision>
  <dcterms:created xsi:type="dcterms:W3CDTF">2023-02-07T11:39:05Z</dcterms:created>
  <dcterms:modified xsi:type="dcterms:W3CDTF">2023-02-11T08:32:35Z</dcterms:modified>
</cp:coreProperties>
</file>