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7FA1-9493-C744-6597-19E740A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9770-B7E3-E447-7CC3-F33241F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séance de TP le 09/05/23</a:t>
            </a:r>
          </a:p>
          <a:p>
            <a:r>
              <a:rPr lang="fr-FR" dirty="0"/>
              <a:t>Présentation des posters 30/06 (l’année passée)</a:t>
            </a:r>
          </a:p>
          <a:p>
            <a:r>
              <a:rPr lang="fr-FR" dirty="0"/>
              <a:t>Le rapport 25-30 pages</a:t>
            </a:r>
          </a:p>
        </p:txBody>
      </p:sp>
    </p:spTree>
    <p:extLst>
      <p:ext uri="{BB962C8B-B14F-4D97-AF65-F5344CB8AC3E}">
        <p14:creationId xmlns:p14="http://schemas.microsoft.com/office/powerpoint/2010/main" val="36629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1E36-AE13-32BC-18E6-EE7004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TinyGPSplus</a:t>
            </a:r>
            <a:r>
              <a:rPr lang="fr-FR" dirty="0"/>
              <a:t>: Toutes les données </a:t>
            </a:r>
            <a:r>
              <a:rPr lang="fr-FR" dirty="0" err="1"/>
              <a:t>extractables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F42FF-596B-550B-F70A-95ACA60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Serial.println(gps.location.lat(), 6); // Latitude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Serial.println(gps.location.lng(), 6); // Longitude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Serial.print(gps.location.rawLat().negative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Serial.println(gps.location.rawLat().deg); // Raw latitude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Serial.print(gps.location.rawLng().negative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Serial.println(gps.location.rawLng().deg); // Raw longitude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Serial.println(gps.date.value()); // Raw date in DDMMYY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Serial.println(gps.date.year()); // Year (2000+) (u16)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Serial.println(gps.date.month()); // Month (1-12)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Serial.println(gps.date.day()); // Day (1-31)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Serial.println(gps.time.value()); // Raw time in HHMMSSCC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Serial.println(gps.time.hour()); // Hour (0-23)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Serial.println(gps.time.minute()); // Minute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Serial.println(gps.time.second()); // Second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Serial.println(gps.time.centisecond()); // 100ths of a second (0-99)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Serial.println(gps.speed.value()); // Raw speed in 100ths of a knot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Serial.println(gps.speed.knots()); // Speed in knots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Serial.println(gps.speed.mph()); // Speed in miles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Serial.println(gps.speed.mps()); // Speed in meters per second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Serial.println(gps.speed.kmph()); // Speed in kilometers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Serial.println(gps.course.value()); // Raw course in 100ths of a degree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Serial.println(gps.course.deg()); // Course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Serial.println(gps.altitude.value()); // Raw altitude in centimeters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Serial.println(gps.altitude.meters()); // Altitude in 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Serial.println(gps.altitude.miles()); // Altitude in miles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Serial.println(gps.altitude.kilometers()); // Altitude in kilometers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Serial.println(gps.altitude.feet()); // Altitude in feet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Serial.println(gps.satellites.value()); // Number of satellites in use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Serial.println(gps.hdop.value()); // Horizontal Dim. of Precision (100ths-i32)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389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9572-BD13-02F1-54A0-549DC2D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Fritzing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36C77-F8F5-EF94-AB75-3DBF5DE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faire les schémas électrique</a:t>
            </a:r>
          </a:p>
        </p:txBody>
      </p:sp>
    </p:spTree>
    <p:extLst>
      <p:ext uri="{BB962C8B-B14F-4D97-AF65-F5344CB8AC3E}">
        <p14:creationId xmlns:p14="http://schemas.microsoft.com/office/powerpoint/2010/main" val="101082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ECBB-453E-BFA3-70C8-4EBC90E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Photos branchements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E4EA1-34EE-9F09-FE69-954174096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91" y="738135"/>
            <a:ext cx="4410153" cy="5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0CD194-4BE4-B321-CDA6-14E3CC89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1457324"/>
            <a:ext cx="3776663" cy="50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8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F3A86-CDBA-B37D-E4B1-1CD0A63F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10/02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71460-5420-E53F-A119-57763F5CD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5" y="1825625"/>
            <a:ext cx="87574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1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Instructa</a:t>
            </a:r>
            <a:r>
              <a:rPr lang="fr-FR" dirty="0"/>
              <a:t>	</a:t>
            </a:r>
            <a:r>
              <a:rPr lang="fr-FR" dirty="0" err="1"/>
              <a:t>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https://www.instructables.com/search/?q=gps%20tracker&amp;projects=all</a:t>
            </a:r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A9E48-8F04-0543-6B7A-DB8FBB34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8477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4FCB8-AB97-32E2-C758-DD198A8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19E86-569B-6C6A-9E93-59F448CE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5FABC8-2545-E44F-7FD9-56DCE8F3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8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https://github.com/plerup/espsoftwareserial/</a:t>
            </a:r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29CE-2F13-D894-48BD-BEFE2DC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branchements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CC779C-D845-5989-9B47-C7B4B898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231473"/>
            <a:ext cx="5763491" cy="334327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53C035-07AD-7149-2393-76CE79FA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" y="2231473"/>
            <a:ext cx="4469288" cy="35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8C77-DA96-A1A1-059E-6E7D2E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F19A4-5D36-A8C0-EC67-E69D453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Output du programme « </a:t>
            </a:r>
            <a:r>
              <a:rPr lang="fr-FR" dirty="0" err="1"/>
              <a:t>GPS_Communication.ino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Bibliothèque utilisée: https://github.com/mikalhart/TinyGPSPlus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406D-88F7-EC32-C11C-BF954E2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3" y="2637321"/>
            <a:ext cx="5119482" cy="3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6F71B-8B62-6DED-EDC9-65FA555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 err="1"/>
              <a:t>TinyGPSplus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2AF7E-29F6-A563-4249-D4BBD35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TinyGPS</a:t>
            </a:r>
            <a:r>
              <a:rPr lang="en-US" dirty="0"/>
              <a:t>++ is a new Arduino library for parsing NMEA data streams provided by GPS modules.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17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801</Words>
  <Application>Microsoft Office PowerPoint</Application>
  <PresentationFormat>Grand écran</PresentationFormat>
  <Paragraphs>67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Thème Office</vt:lpstr>
      <vt:lpstr>Feuille de route Projet</vt:lpstr>
      <vt:lpstr>Instructa bles</vt:lpstr>
      <vt:lpstr>Présentation PowerPoint</vt:lpstr>
      <vt:lpstr>Présentation PowerPoint</vt:lpstr>
      <vt:lpstr>plerup / espsoftwareserial </vt:lpstr>
      <vt:lpstr>Présentation PowerPoint</vt:lpstr>
      <vt:lpstr>Test de l’assistant(08/02/23): branchements</vt:lpstr>
      <vt:lpstr>Test de l’assistant(08/02/23): Output</vt:lpstr>
      <vt:lpstr>TinyGPSplus</vt:lpstr>
      <vt:lpstr>TinyGPSplus: Toutes les données extractables</vt:lpstr>
      <vt:lpstr>Fritzing</vt:lpstr>
      <vt:lpstr>Photos branchements</vt:lpstr>
      <vt:lpstr>Test 10/02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Axelle Lambaere;Aurélien Niebes</dc:creator>
  <cp:lastModifiedBy>Axelle LAMBAERE</cp:lastModifiedBy>
  <cp:revision>8</cp:revision>
  <dcterms:created xsi:type="dcterms:W3CDTF">2023-02-07T11:39:05Z</dcterms:created>
  <dcterms:modified xsi:type="dcterms:W3CDTF">2023-02-11T08:41:58Z</dcterms:modified>
</cp:coreProperties>
</file>