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A9E48-8F04-0543-6B7A-DB8FBB3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477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4FCB8-AB97-32E2-C758-DD198A8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19E86-569B-6C6A-9E93-59F448CE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FABC8-2545-E44F-7FD9-56DCE8F3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https://github.com/plerup/espsoftwareserial/</a:t>
            </a:r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plerup / espsoftwareserial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</dc:creator>
  <cp:lastModifiedBy>Léo</cp:lastModifiedBy>
  <cp:revision>2</cp:revision>
  <dcterms:created xsi:type="dcterms:W3CDTF">2023-02-07T11:39:05Z</dcterms:created>
  <dcterms:modified xsi:type="dcterms:W3CDTF">2023-02-07T11:40:14Z</dcterms:modified>
</cp:coreProperties>
</file>