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Serveur</a:t>
            </a:r>
            <a:r>
              <a:rPr lang="en-US" sz="5200" dirty="0"/>
              <a:t> Web + lien Google Maps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https://microcontrollerslab.com/neo-6m-gps-module-esp8266-nodemcu-track-location-google-maps/</a:t>
            </a: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9CBB22-A917-04E8-AAB4-787BE148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6" y="2306767"/>
            <a:ext cx="2143173" cy="42863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CA2875-E1FE-38F6-489E-36FBFC0B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" y="2801597"/>
            <a:ext cx="5860774" cy="3296685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ADC399-B895-55C4-8DCC-46B9F79AB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7" y="2484399"/>
            <a:ext cx="2092934" cy="41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F011-EF8E-B0C0-449F-D2B48ADE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A7248-005A-F8C8-7D1D-90AAEA3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https://randomnerdtutorials.com/esp8266-nodemcu-static-fixed-ip-address-arduino/</a:t>
            </a:r>
          </a:p>
        </p:txBody>
      </p:sp>
    </p:spTree>
    <p:extLst>
      <p:ext uri="{BB962C8B-B14F-4D97-AF65-F5344CB8AC3E}">
        <p14:creationId xmlns:p14="http://schemas.microsoft.com/office/powerpoint/2010/main" val="336017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7733D-D861-88EA-6E3F-0DA2D9A9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Sauvegarder les données sur carte SD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1153D-460A-6ED5-4D11-7F760871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https://microcontrollerslab.com/gps-data-logger-arduino-micro-sd-card/</a:t>
            </a:r>
          </a:p>
        </p:txBody>
      </p:sp>
    </p:spTree>
    <p:extLst>
      <p:ext uri="{BB962C8B-B14F-4D97-AF65-F5344CB8AC3E}">
        <p14:creationId xmlns:p14="http://schemas.microsoft.com/office/powerpoint/2010/main" val="39345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861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  <vt:lpstr>Adresse IP fixe</vt:lpstr>
      <vt:lpstr>Sauvegarder les données sur carte 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Léo</cp:lastModifiedBy>
  <cp:revision>13</cp:revision>
  <dcterms:created xsi:type="dcterms:W3CDTF">2023-02-07T11:39:05Z</dcterms:created>
  <dcterms:modified xsi:type="dcterms:W3CDTF">2023-02-17T10:37:18Z</dcterms:modified>
</cp:coreProperties>
</file>