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4" r:id="rId5"/>
    <p:sldId id="261" r:id="rId6"/>
    <p:sldId id="273" r:id="rId7"/>
    <p:sldId id="277" r:id="rId8"/>
    <p:sldId id="260" r:id="rId9"/>
    <p:sldId id="271" r:id="rId10"/>
    <p:sldId id="262" r:id="rId11"/>
    <p:sldId id="270" r:id="rId12"/>
    <p:sldId id="265" r:id="rId13"/>
    <p:sldId id="269" r:id="rId14"/>
    <p:sldId id="278" r:id="rId15"/>
    <p:sldId id="266" r:id="rId16"/>
    <p:sldId id="268" r:id="rId17"/>
    <p:sldId id="276" r:id="rId18"/>
    <p:sldId id="267" r:id="rId19"/>
    <p:sldId id="275" r:id="rId20"/>
    <p:sldId id="264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5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93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8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06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28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33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41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90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89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49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63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078BF-D0D4-4D88-8667-2B9C36D24576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08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13" Type="http://schemas.openxmlformats.org/officeDocument/2006/relationships/image" Target="../media/image770.png"/><Relationship Id="rId3" Type="http://schemas.openxmlformats.org/officeDocument/2006/relationships/image" Target="../media/image670.png"/><Relationship Id="rId7" Type="http://schemas.openxmlformats.org/officeDocument/2006/relationships/image" Target="../media/image771.png"/><Relationship Id="rId12" Type="http://schemas.openxmlformats.org/officeDocument/2006/relationships/image" Target="../media/image760.PNG"/><Relationship Id="rId17" Type="http://schemas.openxmlformats.org/officeDocument/2006/relationships/image" Target="../media/image810.png"/><Relationship Id="rId2" Type="http://schemas.openxmlformats.org/officeDocument/2006/relationships/image" Target="../media/image85.PNG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11" Type="http://schemas.openxmlformats.org/officeDocument/2006/relationships/image" Target="../media/image750.png"/><Relationship Id="rId5" Type="http://schemas.openxmlformats.org/officeDocument/2006/relationships/image" Target="../media/image690.png"/><Relationship Id="rId15" Type="http://schemas.openxmlformats.org/officeDocument/2006/relationships/image" Target="../media/image790.png"/><Relationship Id="rId10" Type="http://schemas.openxmlformats.org/officeDocument/2006/relationships/image" Target="../media/image740.png"/><Relationship Id="rId4" Type="http://schemas.openxmlformats.org/officeDocument/2006/relationships/image" Target="../media/image680.png"/><Relationship Id="rId9" Type="http://schemas.openxmlformats.org/officeDocument/2006/relationships/image" Target="../media/image730.png"/><Relationship Id="rId14" Type="http://schemas.openxmlformats.org/officeDocument/2006/relationships/image" Target="../media/image7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13" Type="http://schemas.openxmlformats.org/officeDocument/2006/relationships/image" Target="../media/image770.png"/><Relationship Id="rId18" Type="http://schemas.openxmlformats.org/officeDocument/2006/relationships/image" Target="../media/image881.png"/><Relationship Id="rId26" Type="http://schemas.openxmlformats.org/officeDocument/2006/relationships/image" Target="../media/image95.png"/><Relationship Id="rId3" Type="http://schemas.openxmlformats.org/officeDocument/2006/relationships/image" Target="../media/image820.png"/><Relationship Id="rId21" Type="http://schemas.openxmlformats.org/officeDocument/2006/relationships/image" Target="../media/image91.png"/><Relationship Id="rId7" Type="http://schemas.openxmlformats.org/officeDocument/2006/relationships/image" Target="../media/image88.png"/><Relationship Id="rId12" Type="http://schemas.openxmlformats.org/officeDocument/2006/relationships/image" Target="../media/image760.PNG"/><Relationship Id="rId17" Type="http://schemas.openxmlformats.org/officeDocument/2006/relationships/image" Target="../media/image871.png"/><Relationship Id="rId25" Type="http://schemas.openxmlformats.org/officeDocument/2006/relationships/image" Target="../media/image100.png"/><Relationship Id="rId2" Type="http://schemas.openxmlformats.org/officeDocument/2006/relationships/image" Target="../media/image85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1.PNG"/><Relationship Id="rId11" Type="http://schemas.openxmlformats.org/officeDocument/2006/relationships/image" Target="../media/image861.png"/><Relationship Id="rId24" Type="http://schemas.openxmlformats.org/officeDocument/2006/relationships/image" Target="../media/image94.png"/><Relationship Id="rId5" Type="http://schemas.openxmlformats.org/officeDocument/2006/relationships/image" Target="../media/image690.png"/><Relationship Id="rId15" Type="http://schemas.openxmlformats.org/officeDocument/2006/relationships/image" Target="../media/image790.png"/><Relationship Id="rId23" Type="http://schemas.openxmlformats.org/officeDocument/2006/relationships/image" Target="../media/image93.png"/><Relationship Id="rId28" Type="http://schemas.openxmlformats.org/officeDocument/2006/relationships/image" Target="../media/image86.png"/><Relationship Id="rId10" Type="http://schemas.openxmlformats.org/officeDocument/2006/relationships/image" Target="../media/image872.png"/><Relationship Id="rId19" Type="http://schemas.openxmlformats.org/officeDocument/2006/relationships/image" Target="../media/image89.png"/><Relationship Id="rId4" Type="http://schemas.openxmlformats.org/officeDocument/2006/relationships/image" Target="../media/image87.png"/><Relationship Id="rId9" Type="http://schemas.openxmlformats.org/officeDocument/2006/relationships/image" Target="../media/image730.png"/><Relationship Id="rId14" Type="http://schemas.openxmlformats.org/officeDocument/2006/relationships/image" Target="../media/image780.png"/><Relationship Id="rId22" Type="http://schemas.openxmlformats.org/officeDocument/2006/relationships/image" Target="../media/image92.png"/><Relationship Id="rId27" Type="http://schemas.openxmlformats.org/officeDocument/2006/relationships/image" Target="../media/image9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0.png"/><Relationship Id="rId13" Type="http://schemas.openxmlformats.org/officeDocument/2006/relationships/image" Target="../media/image930.png"/><Relationship Id="rId18" Type="http://schemas.openxmlformats.org/officeDocument/2006/relationships/image" Target="../media/image980.png"/><Relationship Id="rId3" Type="http://schemas.openxmlformats.org/officeDocument/2006/relationships/image" Target="../media/image98.png"/><Relationship Id="rId21" Type="http://schemas.openxmlformats.org/officeDocument/2006/relationships/image" Target="../media/image101.png"/><Relationship Id="rId7" Type="http://schemas.openxmlformats.org/officeDocument/2006/relationships/image" Target="../media/image870.PNG"/><Relationship Id="rId12" Type="http://schemas.openxmlformats.org/officeDocument/2006/relationships/image" Target="../media/image920.png"/><Relationship Id="rId17" Type="http://schemas.openxmlformats.org/officeDocument/2006/relationships/image" Target="../media/image970.PNG"/><Relationship Id="rId2" Type="http://schemas.openxmlformats.org/officeDocument/2006/relationships/image" Target="../media/image97.PNG"/><Relationship Id="rId16" Type="http://schemas.openxmlformats.org/officeDocument/2006/relationships/image" Target="../media/image960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11" Type="http://schemas.openxmlformats.org/officeDocument/2006/relationships/image" Target="../media/image910.PNG"/><Relationship Id="rId5" Type="http://schemas.openxmlformats.org/officeDocument/2006/relationships/image" Target="../media/image850.png"/><Relationship Id="rId15" Type="http://schemas.openxmlformats.org/officeDocument/2006/relationships/image" Target="../media/image950.png"/><Relationship Id="rId10" Type="http://schemas.openxmlformats.org/officeDocument/2006/relationships/image" Target="../media/image900.png"/><Relationship Id="rId19" Type="http://schemas.openxmlformats.org/officeDocument/2006/relationships/image" Target="../media/image99.png"/><Relationship Id="rId4" Type="http://schemas.openxmlformats.org/officeDocument/2006/relationships/image" Target="../media/image840.png"/><Relationship Id="rId9" Type="http://schemas.openxmlformats.org/officeDocument/2006/relationships/image" Target="../media/image890.png"/><Relationship Id="rId14" Type="http://schemas.openxmlformats.org/officeDocument/2006/relationships/image" Target="../media/image94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30.png"/><Relationship Id="rId26" Type="http://schemas.openxmlformats.org/officeDocument/2006/relationships/image" Target="../media/image105.png"/><Relationship Id="rId39" Type="http://schemas.openxmlformats.org/officeDocument/2006/relationships/image" Target="../media/image118.png"/><Relationship Id="rId3" Type="http://schemas.openxmlformats.org/officeDocument/2006/relationships/image" Target="../media/image97.PNG"/><Relationship Id="rId34" Type="http://schemas.openxmlformats.org/officeDocument/2006/relationships/image" Target="../media/image113.png"/><Relationship Id="rId12" Type="http://schemas.openxmlformats.org/officeDocument/2006/relationships/image" Target="../media/image920.png"/><Relationship Id="rId25" Type="http://schemas.openxmlformats.org/officeDocument/2006/relationships/image" Target="../media/image104.png"/><Relationship Id="rId33" Type="http://schemas.openxmlformats.org/officeDocument/2006/relationships/image" Target="../media/image112.png"/><Relationship Id="rId38" Type="http://schemas.openxmlformats.org/officeDocument/2006/relationships/image" Target="../media/image117.png"/><Relationship Id="rId2" Type="http://schemas.openxmlformats.org/officeDocument/2006/relationships/image" Target="../media/image102.png"/><Relationship Id="rId29" Type="http://schemas.openxmlformats.org/officeDocument/2006/relationships/image" Target="../media/image109.png"/><Relationship Id="rId20" Type="http://schemas.openxmlformats.org/officeDocument/2006/relationships/image" Target="../media/image100.png"/><Relationship Id="rId41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0.png"/><Relationship Id="rId11" Type="http://schemas.openxmlformats.org/officeDocument/2006/relationships/image" Target="../media/image107.png"/><Relationship Id="rId24" Type="http://schemas.openxmlformats.org/officeDocument/2006/relationships/image" Target="../media/image103.png"/><Relationship Id="rId32" Type="http://schemas.openxmlformats.org/officeDocument/2006/relationships/image" Target="../media/image124.png"/><Relationship Id="rId37" Type="http://schemas.openxmlformats.org/officeDocument/2006/relationships/image" Target="../media/image116.png"/><Relationship Id="rId40" Type="http://schemas.openxmlformats.org/officeDocument/2006/relationships/image" Target="../media/image119.png"/><Relationship Id="rId5" Type="http://schemas.openxmlformats.org/officeDocument/2006/relationships/image" Target="../media/image1020.png"/><Relationship Id="rId23" Type="http://schemas.openxmlformats.org/officeDocument/2006/relationships/image" Target="../media/image115.png"/><Relationship Id="rId28" Type="http://schemas.openxmlformats.org/officeDocument/2006/relationships/image" Target="../media/image108.png"/><Relationship Id="rId36" Type="http://schemas.openxmlformats.org/officeDocument/2006/relationships/image" Target="../media/image128.png"/><Relationship Id="rId31" Type="http://schemas.openxmlformats.org/officeDocument/2006/relationships/image" Target="../media/image111.png"/><Relationship Id="rId4" Type="http://schemas.openxmlformats.org/officeDocument/2006/relationships/image" Target="../media/image98.png"/><Relationship Id="rId9" Type="http://schemas.openxmlformats.org/officeDocument/2006/relationships/image" Target="../media/image890.png"/><Relationship Id="rId14" Type="http://schemas.openxmlformats.org/officeDocument/2006/relationships/image" Target="../media/image940.png"/><Relationship Id="rId27" Type="http://schemas.openxmlformats.org/officeDocument/2006/relationships/image" Target="../media/image106.png"/><Relationship Id="rId30" Type="http://schemas.openxmlformats.org/officeDocument/2006/relationships/image" Target="../media/image110.png"/><Relationship Id="rId35" Type="http://schemas.openxmlformats.org/officeDocument/2006/relationships/image" Target="../media/image1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26" Type="http://schemas.openxmlformats.org/officeDocument/2006/relationships/image" Target="../media/image147.png"/><Relationship Id="rId3" Type="http://schemas.openxmlformats.org/officeDocument/2006/relationships/image" Target="../media/image102.png"/><Relationship Id="rId21" Type="http://schemas.openxmlformats.org/officeDocument/2006/relationships/image" Target="../media/image142.png"/><Relationship Id="rId7" Type="http://schemas.openxmlformats.org/officeDocument/2006/relationships/image" Target="../media/image125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5" Type="http://schemas.openxmlformats.org/officeDocument/2006/relationships/image" Target="../media/image146.png"/><Relationship Id="rId2" Type="http://schemas.openxmlformats.org/officeDocument/2006/relationships/image" Target="../media/image121.png"/><Relationship Id="rId16" Type="http://schemas.openxmlformats.org/officeDocument/2006/relationships/image" Target="../media/image135.png"/><Relationship Id="rId20" Type="http://schemas.openxmlformats.org/officeDocument/2006/relationships/image" Target="../media/image141.png"/><Relationship Id="rId29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30.png"/><Relationship Id="rId24" Type="http://schemas.openxmlformats.org/officeDocument/2006/relationships/image" Target="../media/image145.png"/><Relationship Id="rId5" Type="http://schemas.openxmlformats.org/officeDocument/2006/relationships/image" Target="../media/image122.png"/><Relationship Id="rId15" Type="http://schemas.openxmlformats.org/officeDocument/2006/relationships/image" Target="../media/image134.png"/><Relationship Id="rId23" Type="http://schemas.openxmlformats.org/officeDocument/2006/relationships/image" Target="../media/image144.png"/><Relationship Id="rId28" Type="http://schemas.openxmlformats.org/officeDocument/2006/relationships/image" Target="../media/image149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31" Type="http://schemas.openxmlformats.org/officeDocument/2006/relationships/image" Target="../media/image152.png"/><Relationship Id="rId4" Type="http://schemas.openxmlformats.org/officeDocument/2006/relationships/image" Target="../media/image98.png"/><Relationship Id="rId9" Type="http://schemas.openxmlformats.org/officeDocument/2006/relationships/image" Target="../media/image127.png"/><Relationship Id="rId14" Type="http://schemas.openxmlformats.org/officeDocument/2006/relationships/image" Target="../media/image133.png"/><Relationship Id="rId22" Type="http://schemas.openxmlformats.org/officeDocument/2006/relationships/image" Target="../media/image143.png"/><Relationship Id="rId27" Type="http://schemas.openxmlformats.org/officeDocument/2006/relationships/image" Target="../media/image148.png"/><Relationship Id="rId30" Type="http://schemas.openxmlformats.org/officeDocument/2006/relationships/image" Target="../media/image1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0.png"/><Relationship Id="rId13" Type="http://schemas.openxmlformats.org/officeDocument/2006/relationships/image" Target="../media/image1130.png"/><Relationship Id="rId3" Type="http://schemas.openxmlformats.org/officeDocument/2006/relationships/image" Target="../media/image154.PNG"/><Relationship Id="rId7" Type="http://schemas.openxmlformats.org/officeDocument/2006/relationships/image" Target="../media/image1070.png"/><Relationship Id="rId12" Type="http://schemas.openxmlformats.org/officeDocument/2006/relationships/image" Target="../media/image1120.png"/><Relationship Id="rId2" Type="http://schemas.openxmlformats.org/officeDocument/2006/relationships/image" Target="../media/image153.png"/><Relationship Id="rId16" Type="http://schemas.openxmlformats.org/officeDocument/2006/relationships/image" Target="../media/image1311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0.PNG"/><Relationship Id="rId11" Type="http://schemas.openxmlformats.org/officeDocument/2006/relationships/image" Target="../media/image1110.png"/><Relationship Id="rId24" Type="http://schemas.openxmlformats.org/officeDocument/2006/relationships/image" Target="../media/image1230.png"/><Relationship Id="rId5" Type="http://schemas.openxmlformats.org/officeDocument/2006/relationships/image" Target="../media/image1050.PNG"/><Relationship Id="rId15" Type="http://schemas.openxmlformats.org/officeDocument/2006/relationships/image" Target="../media/image1150.png"/><Relationship Id="rId23" Type="http://schemas.openxmlformats.org/officeDocument/2006/relationships/image" Target="../media/image1220.png"/><Relationship Id="rId10" Type="http://schemas.openxmlformats.org/officeDocument/2006/relationships/image" Target="../media/image1100.png"/><Relationship Id="rId4" Type="http://schemas.openxmlformats.org/officeDocument/2006/relationships/image" Target="../media/image1040.png"/><Relationship Id="rId9" Type="http://schemas.openxmlformats.org/officeDocument/2006/relationships/image" Target="../media/image1090.png"/><Relationship Id="rId14" Type="http://schemas.openxmlformats.org/officeDocument/2006/relationships/image" Target="../media/image1140.png"/><Relationship Id="rId22" Type="http://schemas.openxmlformats.org/officeDocument/2006/relationships/image" Target="../media/image12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0.png"/><Relationship Id="rId13" Type="http://schemas.openxmlformats.org/officeDocument/2006/relationships/image" Target="../media/image1120.png"/><Relationship Id="rId3" Type="http://schemas.openxmlformats.org/officeDocument/2006/relationships/image" Target="../media/image153.png"/><Relationship Id="rId21" Type="http://schemas.openxmlformats.org/officeDocument/2006/relationships/image" Target="../media/image158.png"/><Relationship Id="rId7" Type="http://schemas.openxmlformats.org/officeDocument/2006/relationships/image" Target="../media/image156.png"/><Relationship Id="rId12" Type="http://schemas.openxmlformats.org/officeDocument/2006/relationships/image" Target="../media/image1110.png"/><Relationship Id="rId2" Type="http://schemas.openxmlformats.org/officeDocument/2006/relationships/image" Target="../media/image155.png"/><Relationship Id="rId16" Type="http://schemas.openxmlformats.org/officeDocument/2006/relationships/image" Target="../media/image1340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0.PNG"/><Relationship Id="rId11" Type="http://schemas.openxmlformats.org/officeDocument/2006/relationships/image" Target="../media/image157.png"/><Relationship Id="rId24" Type="http://schemas.openxmlformats.org/officeDocument/2006/relationships/image" Target="../media/image1230.png"/><Relationship Id="rId5" Type="http://schemas.openxmlformats.org/officeDocument/2006/relationships/image" Target="../media/image1240.png"/><Relationship Id="rId15" Type="http://schemas.openxmlformats.org/officeDocument/2006/relationships/image" Target="../media/image1140.png"/><Relationship Id="rId23" Type="http://schemas.openxmlformats.org/officeDocument/2006/relationships/image" Target="../media/image1220.png"/><Relationship Id="rId10" Type="http://schemas.openxmlformats.org/officeDocument/2006/relationships/image" Target="../media/image1261.png"/><Relationship Id="rId4" Type="http://schemas.openxmlformats.org/officeDocument/2006/relationships/image" Target="../media/image154.PNG"/><Relationship Id="rId9" Type="http://schemas.openxmlformats.org/officeDocument/2006/relationships/image" Target="../media/image1080.png"/><Relationship Id="rId14" Type="http://schemas.openxmlformats.org/officeDocument/2006/relationships/image" Target="../media/image1130.png"/><Relationship Id="rId22" Type="http://schemas.openxmlformats.org/officeDocument/2006/relationships/image" Target="../media/image12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1.png"/><Relationship Id="rId13" Type="http://schemas.openxmlformats.org/officeDocument/2006/relationships/image" Target="../media/image165.png"/><Relationship Id="rId18" Type="http://schemas.openxmlformats.org/officeDocument/2006/relationships/image" Target="../media/image169.png"/><Relationship Id="rId3" Type="http://schemas.openxmlformats.org/officeDocument/2006/relationships/image" Target="../media/image155.png"/><Relationship Id="rId21" Type="http://schemas.openxmlformats.org/officeDocument/2006/relationships/image" Target="../media/image172.png"/><Relationship Id="rId7" Type="http://schemas.openxmlformats.org/officeDocument/2006/relationships/image" Target="../media/image162.png"/><Relationship Id="rId12" Type="http://schemas.openxmlformats.org/officeDocument/2006/relationships/image" Target="../media/image164.png"/><Relationship Id="rId17" Type="http://schemas.openxmlformats.org/officeDocument/2006/relationships/image" Target="../media/image1450.png"/><Relationship Id="rId2" Type="http://schemas.openxmlformats.org/officeDocument/2006/relationships/image" Target="../media/image159.png"/><Relationship Id="rId16" Type="http://schemas.openxmlformats.org/officeDocument/2006/relationships/image" Target="../media/image168.png"/><Relationship Id="rId20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163.png"/><Relationship Id="rId5" Type="http://schemas.openxmlformats.org/officeDocument/2006/relationships/image" Target="../media/image1291.png"/><Relationship Id="rId15" Type="http://schemas.openxmlformats.org/officeDocument/2006/relationships/image" Target="../media/image167.png"/><Relationship Id="rId10" Type="http://schemas.openxmlformats.org/officeDocument/2006/relationships/image" Target="../media/image1360.png"/><Relationship Id="rId19" Type="http://schemas.openxmlformats.org/officeDocument/2006/relationships/image" Target="../media/image170.png"/><Relationship Id="rId9" Type="http://schemas.openxmlformats.org/officeDocument/2006/relationships/image" Target="../media/image1351.png"/><Relationship Id="rId14" Type="http://schemas.openxmlformats.org/officeDocument/2006/relationships/image" Target="../media/image166.png"/><Relationship Id="rId22" Type="http://schemas.openxmlformats.org/officeDocument/2006/relationships/image" Target="../media/image17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1.PNG"/><Relationship Id="rId13" Type="http://schemas.openxmlformats.org/officeDocument/2006/relationships/image" Target="../media/image1350.png"/><Relationship Id="rId3" Type="http://schemas.openxmlformats.org/officeDocument/2006/relationships/image" Target="../media/image175.PNG"/><Relationship Id="rId7" Type="http://schemas.openxmlformats.org/officeDocument/2006/relationships/image" Target="../media/image1290.PNG"/><Relationship Id="rId12" Type="http://schemas.openxmlformats.org/officeDocument/2006/relationships/image" Target="../media/image176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0.png"/><Relationship Id="rId11" Type="http://schemas.openxmlformats.org/officeDocument/2006/relationships/image" Target="../media/image1330.png"/><Relationship Id="rId5" Type="http://schemas.openxmlformats.org/officeDocument/2006/relationships/image" Target="../media/image1270.png"/><Relationship Id="rId10" Type="http://schemas.openxmlformats.org/officeDocument/2006/relationships/image" Target="../media/image1320.png"/><Relationship Id="rId4" Type="http://schemas.openxmlformats.org/officeDocument/2006/relationships/image" Target="../media/image1260.png"/><Relationship Id="rId9" Type="http://schemas.openxmlformats.org/officeDocument/2006/relationships/image" Target="../media/image1310.png"/><Relationship Id="rId14" Type="http://schemas.openxmlformats.org/officeDocument/2006/relationships/image" Target="../media/image13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0.png"/><Relationship Id="rId13" Type="http://schemas.openxmlformats.org/officeDocument/2006/relationships/image" Target="../media/image1620.png"/><Relationship Id="rId3" Type="http://schemas.openxmlformats.org/officeDocument/2006/relationships/image" Target="../media/image178.png"/><Relationship Id="rId7" Type="http://schemas.openxmlformats.org/officeDocument/2006/relationships/image" Target="../media/image1550.png"/><Relationship Id="rId12" Type="http://schemas.openxmlformats.org/officeDocument/2006/relationships/image" Target="../media/image179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0.PNG"/><Relationship Id="rId11" Type="http://schemas.openxmlformats.org/officeDocument/2006/relationships/image" Target="../media/image1590.png"/><Relationship Id="rId5" Type="http://schemas.openxmlformats.org/officeDocument/2006/relationships/image" Target="../media/image1530.png"/><Relationship Id="rId10" Type="http://schemas.openxmlformats.org/officeDocument/2006/relationships/image" Target="../media/image1580.png"/><Relationship Id="rId4" Type="http://schemas.openxmlformats.org/officeDocument/2006/relationships/image" Target="../media/image1520.png"/><Relationship Id="rId9" Type="http://schemas.openxmlformats.org/officeDocument/2006/relationships/image" Target="../media/image1570.png"/><Relationship Id="rId14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10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9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5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32.png"/><Relationship Id="rId3" Type="http://schemas.openxmlformats.org/officeDocument/2006/relationships/image" Target="../media/image27.png"/><Relationship Id="rId21" Type="http://schemas.openxmlformats.org/officeDocument/2006/relationships/image" Target="../media/image35.png"/><Relationship Id="rId7" Type="http://schemas.openxmlformats.org/officeDocument/2006/relationships/image" Target="../media/image17.png"/><Relationship Id="rId12" Type="http://schemas.openxmlformats.org/officeDocument/2006/relationships/image" Target="../media/image29.png"/><Relationship Id="rId17" Type="http://schemas.openxmlformats.org/officeDocument/2006/relationships/image" Target="../media/image31.png"/><Relationship Id="rId2" Type="http://schemas.openxmlformats.org/officeDocument/2006/relationships/image" Target="../media/image15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0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37.png"/><Relationship Id="rId21" Type="http://schemas.openxmlformats.org/officeDocument/2006/relationships/image" Target="../media/image46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36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24" Type="http://schemas.openxmlformats.org/officeDocument/2006/relationships/image" Target="../media/image49.png"/><Relationship Id="rId5" Type="http://schemas.openxmlformats.org/officeDocument/2006/relationships/image" Target="../media/image30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10" Type="http://schemas.openxmlformats.org/officeDocument/2006/relationships/image" Target="../media/image350.png"/><Relationship Id="rId19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340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60.png"/><Relationship Id="rId18" Type="http://schemas.openxmlformats.org/officeDocument/2006/relationships/image" Target="../media/image40.png"/><Relationship Id="rId26" Type="http://schemas.openxmlformats.org/officeDocument/2006/relationships/image" Target="../media/image64.png"/><Relationship Id="rId21" Type="http://schemas.openxmlformats.org/officeDocument/2006/relationships/image" Target="../media/image61.png"/><Relationship Id="rId7" Type="http://schemas.openxmlformats.org/officeDocument/2006/relationships/image" Target="../media/image55.png"/><Relationship Id="rId12" Type="http://schemas.openxmlformats.org/officeDocument/2006/relationships/image" Target="../media/image370.png"/><Relationship Id="rId17" Type="http://schemas.openxmlformats.org/officeDocument/2006/relationships/image" Target="../media/image58.png"/><Relationship Id="rId25" Type="http://schemas.openxmlformats.org/officeDocument/2006/relationships/image" Target="../media/image63.png"/><Relationship Id="rId2" Type="http://schemas.openxmlformats.org/officeDocument/2006/relationships/image" Target="../media/image37.png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360.PNG"/><Relationship Id="rId24" Type="http://schemas.openxmlformats.org/officeDocument/2006/relationships/image" Target="../media/image46.png"/><Relationship Id="rId5" Type="http://schemas.openxmlformats.org/officeDocument/2006/relationships/image" Target="../media/image60.png"/><Relationship Id="rId15" Type="http://schemas.openxmlformats.org/officeDocument/2006/relationships/image" Target="../media/image38.PNG"/><Relationship Id="rId23" Type="http://schemas.openxmlformats.org/officeDocument/2006/relationships/image" Target="../media/image45.png"/><Relationship Id="rId28" Type="http://schemas.openxmlformats.org/officeDocument/2006/relationships/image" Target="../media/image66.png"/><Relationship Id="rId19" Type="http://schemas.openxmlformats.org/officeDocument/2006/relationships/image" Target="../media/image41.png"/><Relationship Id="rId31" Type="http://schemas.openxmlformats.org/officeDocument/2006/relationships/image" Target="../media/image69.png"/><Relationship Id="rId14" Type="http://schemas.openxmlformats.org/officeDocument/2006/relationships/image" Target="../media/image36.PNG"/><Relationship Id="rId22" Type="http://schemas.openxmlformats.org/officeDocument/2006/relationships/image" Target="../media/image62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36.PNG"/><Relationship Id="rId18" Type="http://schemas.openxmlformats.org/officeDocument/2006/relationships/image" Target="../media/image40.png"/><Relationship Id="rId26" Type="http://schemas.openxmlformats.org/officeDocument/2006/relationships/image" Target="../media/image78.png"/><Relationship Id="rId21" Type="http://schemas.openxmlformats.org/officeDocument/2006/relationships/image" Target="../media/image75.png"/><Relationship Id="rId7" Type="http://schemas.openxmlformats.org/officeDocument/2006/relationships/image" Target="../media/image71.png"/><Relationship Id="rId12" Type="http://schemas.openxmlformats.org/officeDocument/2006/relationships/image" Target="../media/image73.png"/><Relationship Id="rId17" Type="http://schemas.openxmlformats.org/officeDocument/2006/relationships/image" Target="../media/image58.png"/><Relationship Id="rId25" Type="http://schemas.openxmlformats.org/officeDocument/2006/relationships/image" Target="../media/image77.png"/><Relationship Id="rId33" Type="http://schemas.openxmlformats.org/officeDocument/2006/relationships/image" Target="../media/image83.png"/><Relationship Id="rId2" Type="http://schemas.openxmlformats.org/officeDocument/2006/relationships/image" Target="../media/image37.png"/><Relationship Id="rId16" Type="http://schemas.openxmlformats.org/officeDocument/2006/relationships/image" Target="../media/image57.png"/><Relationship Id="rId20" Type="http://schemas.openxmlformats.org/officeDocument/2006/relationships/image" Target="../media/image42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22.png"/><Relationship Id="rId24" Type="http://schemas.openxmlformats.org/officeDocument/2006/relationships/image" Target="../media/image46.png"/><Relationship Id="rId32" Type="http://schemas.openxmlformats.org/officeDocument/2006/relationships/image" Target="../media/image74.png"/><Relationship Id="rId5" Type="http://schemas.openxmlformats.org/officeDocument/2006/relationships/image" Target="../media/image661.png"/><Relationship Id="rId23" Type="http://schemas.openxmlformats.org/officeDocument/2006/relationships/image" Target="../media/image45.png"/><Relationship Id="rId28" Type="http://schemas.openxmlformats.org/officeDocument/2006/relationships/image" Target="../media/image80.png"/><Relationship Id="rId19" Type="http://schemas.openxmlformats.org/officeDocument/2006/relationships/image" Target="../media/image41.png"/><Relationship Id="rId31" Type="http://schemas.openxmlformats.org/officeDocument/2006/relationships/image" Target="../media/image82.png"/><Relationship Id="rId14" Type="http://schemas.openxmlformats.org/officeDocument/2006/relationships/image" Target="../media/image38.PNG"/><Relationship Id="rId22" Type="http://schemas.openxmlformats.org/officeDocument/2006/relationships/image" Target="../media/image76.png"/><Relationship Id="rId27" Type="http://schemas.openxmlformats.org/officeDocument/2006/relationships/image" Target="../media/image79.png"/><Relationship Id="rId30" Type="http://schemas.openxmlformats.org/officeDocument/2006/relationships/image" Target="../media/image8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image" Target="../media/image620.png"/><Relationship Id="rId3" Type="http://schemas.openxmlformats.org/officeDocument/2006/relationships/image" Target="../media/image660.png"/><Relationship Id="rId7" Type="http://schemas.openxmlformats.org/officeDocument/2006/relationships/image" Target="../media/image84.png"/><Relationship Id="rId12" Type="http://schemas.openxmlformats.org/officeDocument/2006/relationships/image" Target="../media/image641.png"/><Relationship Id="rId2" Type="http://schemas.openxmlformats.org/officeDocument/2006/relationships/image" Target="../media/image15.png"/><Relationship Id="rId16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5" Type="http://schemas.openxmlformats.org/officeDocument/2006/relationships/image" Target="../media/image16.PNG"/><Relationship Id="rId15" Type="http://schemas.openxmlformats.org/officeDocument/2006/relationships/image" Target="../media/image640.png"/><Relationship Id="rId10" Type="http://schemas.openxmlformats.org/officeDocument/2006/relationships/image" Target="../media/image590.png"/><Relationship Id="rId4" Type="http://schemas.openxmlformats.org/officeDocument/2006/relationships/image" Target="../media/image540.png"/><Relationship Id="rId9" Type="http://schemas.openxmlformats.org/officeDocument/2006/relationships/image" Target="../media/image580.png"/><Relationship Id="rId14" Type="http://schemas.openxmlformats.org/officeDocument/2006/relationships/image" Target="../media/image6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1.png"/><Relationship Id="rId13" Type="http://schemas.openxmlformats.org/officeDocument/2006/relationships/image" Target="../media/image710.png"/><Relationship Id="rId18" Type="http://schemas.openxmlformats.org/officeDocument/2006/relationships/image" Target="../media/image731.png"/><Relationship Id="rId3" Type="http://schemas.openxmlformats.org/officeDocument/2006/relationships/image" Target="../media/image682.png"/><Relationship Id="rId21" Type="http://schemas.openxmlformats.org/officeDocument/2006/relationships/image" Target="../media/image751.png"/><Relationship Id="rId7" Type="http://schemas.openxmlformats.org/officeDocument/2006/relationships/image" Target="../media/image681.png"/><Relationship Id="rId12" Type="http://schemas.openxmlformats.org/officeDocument/2006/relationships/image" Target="../media/image701.png"/><Relationship Id="rId17" Type="http://schemas.openxmlformats.org/officeDocument/2006/relationships/image" Target="../media/image721.png"/><Relationship Id="rId2" Type="http://schemas.openxmlformats.org/officeDocument/2006/relationships/image" Target="../media/image15.png"/><Relationship Id="rId16" Type="http://schemas.openxmlformats.org/officeDocument/2006/relationships/image" Target="../media/image650.png"/><Relationship Id="rId20" Type="http://schemas.openxmlformats.org/officeDocument/2006/relationships/image" Target="../media/image7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5" Type="http://schemas.openxmlformats.org/officeDocument/2006/relationships/image" Target="../media/image16.PNG"/><Relationship Id="rId15" Type="http://schemas.openxmlformats.org/officeDocument/2006/relationships/image" Target="../media/image640.png"/><Relationship Id="rId10" Type="http://schemas.openxmlformats.org/officeDocument/2006/relationships/image" Target="../media/image590.png"/><Relationship Id="rId19" Type="http://schemas.openxmlformats.org/officeDocument/2006/relationships/image" Target="../media/image34.png"/><Relationship Id="rId4" Type="http://schemas.openxmlformats.org/officeDocument/2006/relationships/image" Target="../media/image671.png"/><Relationship Id="rId9" Type="http://schemas.openxmlformats.org/officeDocument/2006/relationships/image" Target="../media/image580.png"/><Relationship Id="rId14" Type="http://schemas.openxmlformats.org/officeDocument/2006/relationships/image" Target="../media/image6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Kinova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Modèle dynamique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1149358" y="1743042"/>
            <a:ext cx="2395869" cy="2134688"/>
            <a:chOff x="3771015" y="1019638"/>
            <a:chExt cx="2395869" cy="2134688"/>
          </a:xfrm>
        </p:grpSpPr>
        <p:cxnSp>
          <p:nvCxnSpPr>
            <p:cNvPr id="9" name="Connecteur droit avec flèche 8"/>
            <p:cNvCxnSpPr/>
            <p:nvPr/>
          </p:nvCxnSpPr>
          <p:spPr>
            <a:xfrm flipH="1" flipV="1">
              <a:off x="4497571" y="1019638"/>
              <a:ext cx="0" cy="1670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>
              <a:off x="4497571" y="2690038"/>
              <a:ext cx="1669313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H="1">
              <a:off x="3771015" y="2690038"/>
              <a:ext cx="737190" cy="4642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93435" y="3486982"/>
                <a:ext cx="476156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35" y="3486982"/>
                <a:ext cx="476156" cy="390748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074654" y="3330810"/>
                <a:ext cx="476156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654" y="3330810"/>
                <a:ext cx="476156" cy="390748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10392" y="1501167"/>
                <a:ext cx="476156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392" y="1501167"/>
                <a:ext cx="476156" cy="390748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/>
          <p:cNvGrpSpPr/>
          <p:nvPr/>
        </p:nvGrpSpPr>
        <p:grpSpPr>
          <a:xfrm>
            <a:off x="4688958" y="1171915"/>
            <a:ext cx="720000" cy="720000"/>
            <a:chOff x="2668772" y="935665"/>
            <a:chExt cx="720000" cy="720000"/>
          </a:xfrm>
        </p:grpSpPr>
        <p:sp>
          <p:nvSpPr>
            <p:cNvPr id="17" name="Ellipse 1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Secteurs 14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6" name="Secteurs 15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58" y="-3133123"/>
            <a:ext cx="9693445" cy="1168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23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962775" y="5267325"/>
            <a:ext cx="5581650" cy="1199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9" t="10698" r="37547" b="6822"/>
          <a:stretch/>
        </p:blipFill>
        <p:spPr>
          <a:xfrm>
            <a:off x="359916" y="1120367"/>
            <a:ext cx="2838893" cy="565652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9816" y="544387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Solide 4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261498" y="548640"/>
                <a:ext cx="362570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548640"/>
                <a:ext cx="3625702" cy="404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261498" y="917972"/>
                <a:ext cx="362570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917972"/>
                <a:ext cx="3625702" cy="404791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1209127" y="3350288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663570" y="3122551"/>
                <a:ext cx="477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0" y="3122551"/>
                <a:ext cx="4772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1267742" y="182535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456696" y="1864836"/>
                <a:ext cx="225965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fr-FR" smtClean="0">
                          <a:latin typeface="Cambria Math" panose="02040503050406030204" pitchFamily="18" charset="0"/>
                        </a:rPr>
                        <m:t>0.03208716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0.07885968 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864836"/>
                <a:ext cx="225965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9504596" y="2742375"/>
                <a:ext cx="176035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fr-FR" b="0" i="1" dirty="0">
                    <a:latin typeface="Cambria Math" panose="02040503050406030204" pitchFamily="18" charset="0"/>
                  </a:rPr>
                  <a:t>13,54 mm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b="0" i="1" dirty="0"/>
                  <a:t>142,02 mm</a:t>
                </a: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596" y="2742375"/>
                <a:ext cx="1760354" cy="646331"/>
              </a:xfrm>
              <a:prstGeom prst="rect">
                <a:avLst/>
              </a:prstGeom>
              <a:blipFill>
                <a:blip r:embed="rId7"/>
                <a:stretch>
                  <a:fillRect t="-6604" r="-2422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9449866" y="3557238"/>
                <a:ext cx="1559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=0,338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866" y="3557238"/>
                <a:ext cx="155997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449866" y="3932130"/>
                <a:ext cx="2437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=0.00013636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866" y="3932130"/>
                <a:ext cx="2437334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4037579" cy="11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4037579" cy="11001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414446" y="1680170"/>
                <a:ext cx="3001143" cy="1594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0.00078841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0.00084184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0.00025806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0.00002960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446" y="1680170"/>
                <a:ext cx="3001143" cy="1594539"/>
              </a:xfrm>
              <a:prstGeom prst="rect">
                <a:avLst/>
              </a:prstGeom>
              <a:blipFill>
                <a:blip r:embed="rId11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11535" y="1138097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35" y="1138097"/>
                <a:ext cx="4907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/>
          <p:cNvCxnSpPr/>
          <p:nvPr/>
        </p:nvCxnSpPr>
        <p:spPr>
          <a:xfrm flipH="1" flipV="1">
            <a:off x="896989" y="4927823"/>
            <a:ext cx="0" cy="1216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896989" y="5779155"/>
            <a:ext cx="675240" cy="3650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905591" y="6144235"/>
            <a:ext cx="121680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770573" y="6097481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573" y="6097481"/>
                <a:ext cx="4660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625236" y="5552682"/>
                <a:ext cx="4578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236" y="5552682"/>
                <a:ext cx="457882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20380" y="4751686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80" y="4751686"/>
                <a:ext cx="45147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61" y="-132312"/>
            <a:ext cx="4076133" cy="250535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424405" y="4262753"/>
            <a:ext cx="26475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Cas pivot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Cas liaison pignon-crémaillère.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261498" y="4418673"/>
                <a:ext cx="226606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=0,01354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=0,14202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b="0" i="1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4418673"/>
                <a:ext cx="2266069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ZoneTexte 40"/>
          <p:cNvSpPr txBox="1"/>
          <p:nvPr/>
        </p:nvSpPr>
        <p:spPr>
          <a:xfrm>
            <a:off x="9555072" y="5722425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Faisable dans </a:t>
            </a:r>
            <a:r>
              <a:rPr lang="fr-FR" dirty="0" err="1"/>
              <a:t>biorbd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725562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962775" y="5267325"/>
            <a:ext cx="5581650" cy="1199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9" t="10698" r="37547" b="6822"/>
          <a:stretch/>
        </p:blipFill>
        <p:spPr>
          <a:xfrm>
            <a:off x="359916" y="1120367"/>
            <a:ext cx="2838893" cy="565652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9816" y="544387"/>
            <a:ext cx="280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Solide 4 Reverse</a:t>
            </a:r>
          </a:p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« Piece4.SLDASM 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261498" y="548640"/>
                <a:ext cx="3625702" cy="472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548640"/>
                <a:ext cx="3625702" cy="472565"/>
              </a:xfrm>
              <a:prstGeom prst="rect">
                <a:avLst/>
              </a:prstGeom>
              <a:blipFill>
                <a:blip r:embed="rId3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8261498" y="917972"/>
                <a:ext cx="3625702" cy="472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917972"/>
                <a:ext cx="3625702" cy="472565"/>
              </a:xfrm>
              <a:prstGeom prst="rect">
                <a:avLst/>
              </a:prstGeom>
              <a:blipFill>
                <a:blip r:embed="rId4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1209127" y="3350288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663570" y="3122551"/>
                <a:ext cx="477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0" y="3122551"/>
                <a:ext cx="4772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1267742" y="182535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456696" y="1864836"/>
                <a:ext cx="248087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0.01854824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−0.06316296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864836"/>
                <a:ext cx="248087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9504596" y="2742375"/>
                <a:ext cx="176035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13,54 mm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i="1" dirty="0"/>
                  <a:t>142,02 mm</a:t>
                </a:r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596" y="2742375"/>
                <a:ext cx="1760354" cy="646331"/>
              </a:xfrm>
              <a:prstGeom prst="rect">
                <a:avLst/>
              </a:prstGeom>
              <a:blipFill>
                <a:blip r:embed="rId7"/>
                <a:stretch>
                  <a:fillRect t="-6604" r="-2422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9449866" y="3557238"/>
                <a:ext cx="1559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=0,338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866" y="3557238"/>
                <a:ext cx="155997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449866" y="3932130"/>
                <a:ext cx="2437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=0.00013636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866" y="3932130"/>
                <a:ext cx="2437334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4037579" cy="11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4037579" cy="11001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414446" y="1680170"/>
                <a:ext cx="3067058" cy="1594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0.00078841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=0.00025806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=0.00084184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0.00002960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446" y="1680170"/>
                <a:ext cx="3067058" cy="1594539"/>
              </a:xfrm>
              <a:prstGeom prst="rect">
                <a:avLst/>
              </a:prstGeom>
              <a:blipFill>
                <a:blip r:embed="rId11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11535" y="1138097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35" y="1138097"/>
                <a:ext cx="4907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/>
          <p:cNvCxnSpPr/>
          <p:nvPr/>
        </p:nvCxnSpPr>
        <p:spPr>
          <a:xfrm flipH="1" flipV="1">
            <a:off x="896989" y="4927823"/>
            <a:ext cx="0" cy="1216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896989" y="5779155"/>
            <a:ext cx="675240" cy="3650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905591" y="6144235"/>
            <a:ext cx="121680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770573" y="6097481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573" y="6097481"/>
                <a:ext cx="4660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625236" y="5552682"/>
                <a:ext cx="4578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236" y="5552682"/>
                <a:ext cx="457882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20380" y="4751686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80" y="4751686"/>
                <a:ext cx="45147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/>
          <p:cNvSpPr txBox="1"/>
          <p:nvPr/>
        </p:nvSpPr>
        <p:spPr>
          <a:xfrm>
            <a:off x="7424405" y="4262753"/>
            <a:ext cx="26475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Cas pivot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Cas liaison pignon-crémaillère.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261498" y="4418673"/>
                <a:ext cx="226606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=−0,01354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=−0,14202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b="0" i="1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4418673"/>
                <a:ext cx="2266069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ZoneTexte 40"/>
          <p:cNvSpPr txBox="1"/>
          <p:nvPr/>
        </p:nvSpPr>
        <p:spPr>
          <a:xfrm>
            <a:off x="9555072" y="5722425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Faisable dans </a:t>
            </a:r>
            <a:r>
              <a:rPr lang="fr-FR" dirty="0" err="1"/>
              <a:t>biorbd</a:t>
            </a:r>
            <a:r>
              <a:rPr lang="fr-FR" dirty="0"/>
              <a:t> ?</a:t>
            </a:r>
          </a:p>
        </p:txBody>
      </p:sp>
      <p:grpSp>
        <p:nvGrpSpPr>
          <p:cNvPr id="48" name="Groupe 47"/>
          <p:cNvGrpSpPr/>
          <p:nvPr/>
        </p:nvGrpSpPr>
        <p:grpSpPr>
          <a:xfrm>
            <a:off x="731698" y="1067040"/>
            <a:ext cx="1809777" cy="1026153"/>
            <a:chOff x="312615" y="5353045"/>
            <a:chExt cx="1809777" cy="1026153"/>
          </a:xfrm>
        </p:grpSpPr>
        <p:cxnSp>
          <p:nvCxnSpPr>
            <p:cNvPr id="49" name="Connecteur droit avec flèche 48"/>
            <p:cNvCxnSpPr/>
            <p:nvPr/>
          </p:nvCxnSpPr>
          <p:spPr>
            <a:xfrm flipH="1">
              <a:off x="312615" y="6144235"/>
              <a:ext cx="584375" cy="2349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/>
            <p:nvPr/>
          </p:nvCxnSpPr>
          <p:spPr>
            <a:xfrm flipV="1">
              <a:off x="896990" y="5353045"/>
              <a:ext cx="8601" cy="79119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/>
            <p:nvPr/>
          </p:nvCxnSpPr>
          <p:spPr>
            <a:xfrm>
              <a:off x="905591" y="6144235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1783437" y="1791045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437" y="1791045"/>
                <a:ext cx="46609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925141" y="1234831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41" y="1234831"/>
                <a:ext cx="467756" cy="369332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47332" y="1890797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32" y="1890797"/>
                <a:ext cx="45147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e 56">
            <a:extLst>
              <a:ext uri="{FF2B5EF4-FFF2-40B4-BE49-F238E27FC236}">
                <a16:creationId xmlns:a16="http://schemas.microsoft.com/office/drawing/2014/main" id="{5A2B7B40-CF98-4CDE-8E9A-9F26AE1E3A49}"/>
              </a:ext>
            </a:extLst>
          </p:cNvPr>
          <p:cNvGrpSpPr/>
          <p:nvPr/>
        </p:nvGrpSpPr>
        <p:grpSpPr>
          <a:xfrm>
            <a:off x="3653376" y="3913689"/>
            <a:ext cx="2208089" cy="2194759"/>
            <a:chOff x="9167947" y="4726993"/>
            <a:chExt cx="1314587" cy="1231288"/>
          </a:xfrm>
        </p:grpSpPr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A938AD01-B797-454E-8706-7BE2AF982B02}"/>
                </a:ext>
              </a:extLst>
            </p:cNvPr>
            <p:cNvGrpSpPr/>
            <p:nvPr/>
          </p:nvGrpSpPr>
          <p:grpSpPr>
            <a:xfrm>
              <a:off x="9376600" y="4985013"/>
              <a:ext cx="725101" cy="720000"/>
              <a:chOff x="896989" y="5291632"/>
              <a:chExt cx="725101" cy="720000"/>
            </a:xfrm>
          </p:grpSpPr>
          <p:cxnSp>
            <p:nvCxnSpPr>
              <p:cNvPr id="61" name="Connecteur droit avec flèche 60">
                <a:extLst>
                  <a:ext uri="{FF2B5EF4-FFF2-40B4-BE49-F238E27FC236}">
                    <a16:creationId xmlns:a16="http://schemas.microsoft.com/office/drawing/2014/main" id="{BE3201F2-E590-4A88-9A35-F3DC60B2C654}"/>
                  </a:ext>
                </a:extLst>
              </p:cNvPr>
              <p:cNvCxnSpPr/>
              <p:nvPr/>
            </p:nvCxnSpPr>
            <p:spPr>
              <a:xfrm flipV="1">
                <a:off x="896989" y="5291632"/>
                <a:ext cx="0" cy="72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avec flèche 61">
                <a:extLst>
                  <a:ext uri="{FF2B5EF4-FFF2-40B4-BE49-F238E27FC236}">
                    <a16:creationId xmlns:a16="http://schemas.microsoft.com/office/drawing/2014/main" id="{7D414DEE-0299-4DBC-BC26-676D2BC8586B}"/>
                  </a:ext>
                </a:extLst>
              </p:cNvPr>
              <p:cNvCxnSpPr/>
              <p:nvPr/>
            </p:nvCxnSpPr>
            <p:spPr>
              <a:xfrm>
                <a:off x="902090" y="6008717"/>
                <a:ext cx="7200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3B82DA5-4614-4F90-9D8F-A5746A28C028}"/>
                    </a:ext>
                  </a:extLst>
                </p:cNvPr>
                <p:cNvSpPr/>
                <p:nvPr/>
              </p:nvSpPr>
              <p:spPr>
                <a:xfrm>
                  <a:off x="10014778" y="5588949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3B82DA5-4614-4F90-9D8F-A5746A28C0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4778" y="5588949"/>
                  <a:ext cx="46775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6E88D93-E905-4B08-9F3C-EED70D7E08B7}"/>
                    </a:ext>
                  </a:extLst>
                </p:cNvPr>
                <p:cNvSpPr/>
                <p:nvPr/>
              </p:nvSpPr>
              <p:spPr>
                <a:xfrm>
                  <a:off x="9167947" y="4726993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6E88D93-E905-4B08-9F3C-EED70D7E08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947" y="4726993"/>
                  <a:ext cx="451470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6FD31EF9-D7EF-489E-8B7D-7ADFA009AE0C}"/>
              </a:ext>
            </a:extLst>
          </p:cNvPr>
          <p:cNvGrpSpPr/>
          <p:nvPr/>
        </p:nvGrpSpPr>
        <p:grpSpPr>
          <a:xfrm rot="20417071">
            <a:off x="3287454" y="3823280"/>
            <a:ext cx="2225330" cy="1923951"/>
            <a:chOff x="9109023" y="4749343"/>
            <a:chExt cx="1350592" cy="1116237"/>
          </a:xfrm>
        </p:grpSpPr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26D7D053-920C-4191-9918-4A9503A93A0F}"/>
                </a:ext>
              </a:extLst>
            </p:cNvPr>
            <p:cNvGrpSpPr/>
            <p:nvPr/>
          </p:nvGrpSpPr>
          <p:grpSpPr>
            <a:xfrm>
              <a:off x="9376600" y="4985013"/>
              <a:ext cx="725101" cy="720000"/>
              <a:chOff x="896989" y="5291632"/>
              <a:chExt cx="725101" cy="720000"/>
            </a:xfrm>
          </p:grpSpPr>
          <p:cxnSp>
            <p:nvCxnSpPr>
              <p:cNvPr id="67" name="Connecteur droit avec flèche 66">
                <a:extLst>
                  <a:ext uri="{FF2B5EF4-FFF2-40B4-BE49-F238E27FC236}">
                    <a16:creationId xmlns:a16="http://schemas.microsoft.com/office/drawing/2014/main" id="{4D985D00-45D4-4F5A-BA14-E68705E72A45}"/>
                  </a:ext>
                </a:extLst>
              </p:cNvPr>
              <p:cNvCxnSpPr/>
              <p:nvPr/>
            </p:nvCxnSpPr>
            <p:spPr>
              <a:xfrm flipV="1">
                <a:off x="896989" y="5291632"/>
                <a:ext cx="0" cy="72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avec flèche 67">
                <a:extLst>
                  <a:ext uri="{FF2B5EF4-FFF2-40B4-BE49-F238E27FC236}">
                    <a16:creationId xmlns:a16="http://schemas.microsoft.com/office/drawing/2014/main" id="{72DAA4D1-3B04-466B-9859-A89A6E421AB0}"/>
                  </a:ext>
                </a:extLst>
              </p:cNvPr>
              <p:cNvCxnSpPr/>
              <p:nvPr/>
            </p:nvCxnSpPr>
            <p:spPr>
              <a:xfrm>
                <a:off x="902090" y="6008717"/>
                <a:ext cx="7200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AA1E5792-89A4-4933-8AC8-7C4C29735B81}"/>
                    </a:ext>
                  </a:extLst>
                </p:cNvPr>
                <p:cNvSpPr/>
                <p:nvPr/>
              </p:nvSpPr>
              <p:spPr>
                <a:xfrm rot="1182929">
                  <a:off x="10001733" y="5496248"/>
                  <a:ext cx="4578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AA1E5792-89A4-4933-8AC8-7C4C29735B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82929">
                  <a:off x="10001733" y="5496248"/>
                  <a:ext cx="457882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F43AFFA-E5E0-4EFA-99AB-65EA05416111}"/>
                    </a:ext>
                  </a:extLst>
                </p:cNvPr>
                <p:cNvSpPr/>
                <p:nvPr/>
              </p:nvSpPr>
              <p:spPr>
                <a:xfrm rot="1182929">
                  <a:off x="9109023" y="4749343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F43AFFA-E5E0-4EFA-99AB-65EA054161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82929">
                  <a:off x="9109023" y="4749343"/>
                  <a:ext cx="451470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905E2D5A-CA3A-4774-8E56-6D3291DC30F9}"/>
              </a:ext>
            </a:extLst>
          </p:cNvPr>
          <p:cNvGrpSpPr/>
          <p:nvPr/>
        </p:nvGrpSpPr>
        <p:grpSpPr>
          <a:xfrm>
            <a:off x="3216201" y="4886960"/>
            <a:ext cx="1579320" cy="1931126"/>
            <a:chOff x="1747678" y="2919928"/>
            <a:chExt cx="1508431" cy="1670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3A2A3F81-C092-4456-96F9-C6878C079CE1}"/>
                    </a:ext>
                  </a:extLst>
                </p:cNvPr>
                <p:cNvSpPr/>
                <p:nvPr/>
              </p:nvSpPr>
              <p:spPr>
                <a:xfrm>
                  <a:off x="1991591" y="3102704"/>
                  <a:ext cx="3824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91" y="3102704"/>
                  <a:ext cx="382411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68F660A0-E3C8-4F89-B448-5D9D7AEEC055}"/>
                </a:ext>
              </a:extLst>
            </p:cNvPr>
            <p:cNvSpPr/>
            <p:nvPr/>
          </p:nvSpPr>
          <p:spPr>
            <a:xfrm>
              <a:off x="1747678" y="3096553"/>
              <a:ext cx="1494000" cy="1494000"/>
            </a:xfrm>
            <a:prstGeom prst="arc">
              <a:avLst>
                <a:gd name="adj1" fmla="val 15416313"/>
                <a:gd name="adj2" fmla="val 16180007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0AFD2572-D62D-4731-A7ED-84FB73692B50}"/>
                </a:ext>
              </a:extLst>
            </p:cNvPr>
            <p:cNvSpPr/>
            <p:nvPr/>
          </p:nvSpPr>
          <p:spPr>
            <a:xfrm rot="5400000">
              <a:off x="1762109" y="2919928"/>
              <a:ext cx="1494000" cy="1494000"/>
            </a:xfrm>
            <a:prstGeom prst="arc">
              <a:avLst>
                <a:gd name="adj1" fmla="val 14645357"/>
                <a:gd name="adj2" fmla="val 15689256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82581C6-CAAA-4685-B0C2-F1CD6A8BC5BD}"/>
                  </a:ext>
                </a:extLst>
              </p:cNvPr>
              <p:cNvSpPr/>
              <p:nvPr/>
            </p:nvSpPr>
            <p:spPr>
              <a:xfrm>
                <a:off x="4203240" y="4137107"/>
                <a:ext cx="1191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=−90°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82581C6-CAAA-4685-B0C2-F1CD6A8BC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240" y="4137107"/>
                <a:ext cx="119167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5B1C591-7DFE-4580-B9C9-14C4DD249C0F}"/>
                  </a:ext>
                </a:extLst>
              </p:cNvPr>
              <p:cNvSpPr/>
              <p:nvPr/>
            </p:nvSpPr>
            <p:spPr>
              <a:xfrm>
                <a:off x="198258" y="5798774"/>
                <a:ext cx="460382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fr-FR" baseline="-25000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5B1C591-7DFE-4580-B9C9-14C4DD249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58" y="5798774"/>
                <a:ext cx="460382" cy="362984"/>
              </a:xfrm>
              <a:prstGeom prst="rect">
                <a:avLst/>
              </a:prstGeom>
              <a:blipFill>
                <a:blip r:embed="rId2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Image 74">
            <a:extLst>
              <a:ext uri="{FF2B5EF4-FFF2-40B4-BE49-F238E27FC236}">
                <a16:creationId xmlns:a16="http://schemas.microsoft.com/office/drawing/2014/main" id="{B783DD00-C99A-4EC1-90D8-0B61EAF2B769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61" y="-132312"/>
            <a:ext cx="4076133" cy="250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1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0" t="40202" r="18077" b="39798"/>
          <a:stretch/>
        </p:blipFill>
        <p:spPr>
          <a:xfrm>
            <a:off x="265302" y="4647157"/>
            <a:ext cx="7606147" cy="137160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86" y="-21530"/>
            <a:ext cx="3231085" cy="182350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9816" y="544387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Solide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9150216" y="462165"/>
                <a:ext cx="3625702" cy="717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16" y="462165"/>
                <a:ext cx="3625702" cy="717248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3845255" y="5132042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721212" y="4562873"/>
                <a:ext cx="484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212" y="4562873"/>
                <a:ext cx="4840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7217070" y="558290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456696" y="1864836"/>
                <a:ext cx="2116926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/>
                      <m:t>0</m:t>
                    </m:r>
                    <m:r>
                      <m:rPr>
                        <m:nor/>
                      </m:rPr>
                      <a:rPr lang="fr-FR" b="0" i="0" smtClean="0"/>
                      <m:t>,</m:t>
                    </m:r>
                    <m:r>
                      <m:rPr>
                        <m:nor/>
                      </m:rPr>
                      <a:rPr lang="fr-FR"/>
                      <m:t>09771349</m:t>
                    </m:r>
                    <m:r>
                      <m:rPr>
                        <m:nor/>
                      </m:rPr>
                      <a:rPr lang="fr-FR" b="0" i="0" smtClean="0"/>
                      <m:t> </m:t>
                    </m:r>
                    <m:r>
                      <m:rPr>
                        <m:nor/>
                      </m:rPr>
                      <a:rPr lang="fr-FR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fr-FR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/>
                      <m:t>0</m:t>
                    </m:r>
                    <m:r>
                      <m:rPr>
                        <m:nor/>
                      </m:rPr>
                      <a:rPr lang="fr-FR" b="0" i="0" smtClean="0"/>
                      <m:t>,</m:t>
                    </m:r>
                    <m:r>
                      <m:rPr>
                        <m:nor/>
                      </m:rPr>
                      <a:rPr lang="fr-FR"/>
                      <m:t>01067939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i="0" dirty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fr-FR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/>
                      <m:t>0</m:t>
                    </m:r>
                    <m:r>
                      <m:rPr>
                        <m:nor/>
                      </m:rPr>
                      <a:rPr lang="fr-FR" b="0" i="0" smtClean="0"/>
                      <m:t>,</m:t>
                    </m:r>
                    <m:r>
                      <m:rPr>
                        <m:nor/>
                      </m:rPr>
                      <a:rPr lang="fr-FR"/>
                      <m:t>00003686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864836"/>
                <a:ext cx="2116926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9321712" y="3742926"/>
                <a:ext cx="30443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= 0,392 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kg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 + 0,11919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kg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= 0,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1119</m:t>
                    </m:r>
                    <m:r>
                      <m:rPr>
                        <m:nor/>
                      </m:rPr>
                      <a:rPr lang="fr-FR" b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kg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 </a:t>
                </a: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712" y="3742926"/>
                <a:ext cx="3044360" cy="646331"/>
              </a:xfrm>
              <a:prstGeom prst="rect">
                <a:avLst/>
              </a:prstGeom>
              <a:blipFill>
                <a:blip r:embed="rId7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295334" y="4443061"/>
                <a:ext cx="24405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i="1" dirty="0">
                          <a:latin typeface="Cambria Math" panose="02040503050406030204" pitchFamily="18" charset="0"/>
                        </a:rPr>
                        <m:t> =0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m:rPr>
                          <m:nor/>
                        </m:rPr>
                        <a:rPr lang="fr-FR"/>
                        <m:t>149287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334" y="4443061"/>
                <a:ext cx="2440540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4035592" cy="1186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4035592" cy="11860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804193" y="1816821"/>
                <a:ext cx="3029932" cy="2249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0.000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12693 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0.00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699861 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0.00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700635 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e>
                      <m:sub>
                        <m:r>
                          <a:rPr lang="fr-F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−0.00001377 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0.000000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36 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−0.00000427 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93" y="1816821"/>
                <a:ext cx="3029932" cy="2249270"/>
              </a:xfrm>
              <a:prstGeom prst="rect">
                <a:avLst/>
              </a:prstGeom>
              <a:blipFill>
                <a:blip r:embed="rId10"/>
                <a:stretch>
                  <a:fillRect b="-5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025682" y="5701078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682" y="5701078"/>
                <a:ext cx="4907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/>
          <p:cNvGrpSpPr/>
          <p:nvPr/>
        </p:nvGrpSpPr>
        <p:grpSpPr>
          <a:xfrm>
            <a:off x="1713887" y="5308496"/>
            <a:ext cx="1635884" cy="1094765"/>
            <a:chOff x="486508" y="6144235"/>
            <a:chExt cx="1635884" cy="1094765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896989" y="6144235"/>
              <a:ext cx="0" cy="10947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>
              <a:off x="486508" y="6144235"/>
              <a:ext cx="410481" cy="3225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905591" y="6144235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997952" y="5261742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952" y="5261742"/>
                <a:ext cx="4660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487718" y="5156397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718" y="5156397"/>
                <a:ext cx="467756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124368" y="6073102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368" y="6073102"/>
                <a:ext cx="45147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150216" y="2932043"/>
                <a:ext cx="226606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=0,25326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0,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fr-FR" dirty="0">
                          <a:latin typeface="Cambria Math" panose="02040503050406030204" pitchFamily="18" charset="0"/>
                        </a:rPr>
                        <m:t>1602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16" y="2932043"/>
                <a:ext cx="2266069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/>
          <p:cNvGrpSpPr/>
          <p:nvPr/>
        </p:nvGrpSpPr>
        <p:grpSpPr>
          <a:xfrm>
            <a:off x="9150216" y="5026594"/>
            <a:ext cx="1426099" cy="1448716"/>
            <a:chOff x="9162799" y="4572882"/>
            <a:chExt cx="1426099" cy="1448716"/>
          </a:xfrm>
        </p:grpSpPr>
        <p:grpSp>
          <p:nvGrpSpPr>
            <p:cNvPr id="48" name="Groupe 47"/>
            <p:cNvGrpSpPr/>
            <p:nvPr/>
          </p:nvGrpSpPr>
          <p:grpSpPr>
            <a:xfrm>
              <a:off x="9376600" y="4985013"/>
              <a:ext cx="725101" cy="720000"/>
              <a:chOff x="896989" y="5291632"/>
              <a:chExt cx="725101" cy="720000"/>
            </a:xfrm>
          </p:grpSpPr>
          <p:cxnSp>
            <p:nvCxnSpPr>
              <p:cNvPr id="49" name="Connecteur droit avec flèche 48"/>
              <p:cNvCxnSpPr/>
              <p:nvPr/>
            </p:nvCxnSpPr>
            <p:spPr>
              <a:xfrm flipV="1">
                <a:off x="896989" y="5291632"/>
                <a:ext cx="0" cy="72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avec flèche 49"/>
              <p:cNvCxnSpPr/>
              <p:nvPr/>
            </p:nvCxnSpPr>
            <p:spPr>
              <a:xfrm>
                <a:off x="902090" y="6008717"/>
                <a:ext cx="7200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0121142" y="5652266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1142" y="5652266"/>
                  <a:ext cx="467756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9162799" y="4572882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2799" y="4572882"/>
                  <a:ext cx="45147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e 56"/>
          <p:cNvGrpSpPr/>
          <p:nvPr/>
        </p:nvGrpSpPr>
        <p:grpSpPr>
          <a:xfrm rot="20417071">
            <a:off x="8950636" y="4898195"/>
            <a:ext cx="1373390" cy="1132131"/>
            <a:chOff x="9162799" y="4572882"/>
            <a:chExt cx="1373390" cy="1132131"/>
          </a:xfrm>
        </p:grpSpPr>
        <p:grpSp>
          <p:nvGrpSpPr>
            <p:cNvPr id="58" name="Groupe 57"/>
            <p:cNvGrpSpPr/>
            <p:nvPr/>
          </p:nvGrpSpPr>
          <p:grpSpPr>
            <a:xfrm>
              <a:off x="9376600" y="4985013"/>
              <a:ext cx="725101" cy="720000"/>
              <a:chOff x="896989" y="5291632"/>
              <a:chExt cx="725101" cy="720000"/>
            </a:xfrm>
          </p:grpSpPr>
          <p:cxnSp>
            <p:nvCxnSpPr>
              <p:cNvPr id="61" name="Connecteur droit avec flèche 60"/>
              <p:cNvCxnSpPr/>
              <p:nvPr/>
            </p:nvCxnSpPr>
            <p:spPr>
              <a:xfrm flipV="1">
                <a:off x="896989" y="5291632"/>
                <a:ext cx="0" cy="72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avec flèche 61"/>
              <p:cNvCxnSpPr/>
              <p:nvPr/>
            </p:nvCxnSpPr>
            <p:spPr>
              <a:xfrm>
                <a:off x="902090" y="6008717"/>
                <a:ext cx="7200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 rot="1182929">
                  <a:off x="10068433" y="5301255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82929">
                  <a:off x="10068433" y="5301255"/>
                  <a:ext cx="467756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 rot="1182929">
                  <a:off x="9162799" y="4572882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82929">
                  <a:off x="9162799" y="4572882"/>
                  <a:ext cx="45147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e 62"/>
          <p:cNvGrpSpPr/>
          <p:nvPr/>
        </p:nvGrpSpPr>
        <p:grpSpPr>
          <a:xfrm>
            <a:off x="8689898" y="5460896"/>
            <a:ext cx="1399221" cy="1724356"/>
            <a:chOff x="1747678" y="2919928"/>
            <a:chExt cx="1508431" cy="1670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1991591" y="3102704"/>
                  <a:ext cx="3824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91" y="3102704"/>
                  <a:ext cx="382411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Arc 64"/>
            <p:cNvSpPr/>
            <p:nvPr/>
          </p:nvSpPr>
          <p:spPr>
            <a:xfrm>
              <a:off x="1747678" y="3096553"/>
              <a:ext cx="1494000" cy="1494000"/>
            </a:xfrm>
            <a:prstGeom prst="arc">
              <a:avLst>
                <a:gd name="adj1" fmla="val 15416313"/>
                <a:gd name="adj2" fmla="val 16180007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Arc 65"/>
            <p:cNvSpPr/>
            <p:nvPr/>
          </p:nvSpPr>
          <p:spPr>
            <a:xfrm rot="5400000">
              <a:off x="1762109" y="2919928"/>
              <a:ext cx="1494000" cy="1494000"/>
            </a:xfrm>
            <a:prstGeom prst="arc">
              <a:avLst>
                <a:gd name="adj1" fmla="val 14645357"/>
                <a:gd name="adj2" fmla="val 15940936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0635453" y="5341063"/>
                <a:ext cx="10185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5453" y="5341063"/>
                <a:ext cx="101854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55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13A74580-C5D9-4D64-965F-349873320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399" y="1468484"/>
            <a:ext cx="2895054" cy="317867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0" t="40202" r="18077" b="39798"/>
          <a:stretch/>
        </p:blipFill>
        <p:spPr>
          <a:xfrm>
            <a:off x="265302" y="4647157"/>
            <a:ext cx="7606147" cy="137160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660" y="1057540"/>
            <a:ext cx="3231085" cy="182350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9816" y="544387"/>
            <a:ext cx="322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Solide 5 Reverse gauche</a:t>
            </a:r>
          </a:p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« PIece5_calculIertiel.SLDASM 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9150216" y="462165"/>
                <a:ext cx="3625702" cy="856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16" y="462165"/>
                <a:ext cx="3625702" cy="856260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3845255" y="5132042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721212" y="4562873"/>
                <a:ext cx="484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212" y="4562873"/>
                <a:ext cx="4840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7217070" y="558290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4035592" cy="1186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4035592" cy="11860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369819" y="5614059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819" y="5614059"/>
                <a:ext cx="4907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/>
          <p:cNvGrpSpPr/>
          <p:nvPr/>
        </p:nvGrpSpPr>
        <p:grpSpPr>
          <a:xfrm>
            <a:off x="1968859" y="5285463"/>
            <a:ext cx="805044" cy="1094765"/>
            <a:chOff x="486508" y="6144235"/>
            <a:chExt cx="1635884" cy="1094765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896989" y="6144235"/>
              <a:ext cx="0" cy="10947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>
              <a:off x="486508" y="6144235"/>
              <a:ext cx="410481" cy="3225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905591" y="6144235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997952" y="5261742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952" y="5261742"/>
                <a:ext cx="4660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487718" y="5156397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718" y="5156397"/>
                <a:ext cx="467756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124368" y="6073102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368" y="6073102"/>
                <a:ext cx="45147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>
            <a:extLst>
              <a:ext uri="{FF2B5EF4-FFF2-40B4-BE49-F238E27FC236}">
                <a16:creationId xmlns:a16="http://schemas.microsoft.com/office/drawing/2014/main" id="{47B7DCB0-EDAF-4542-A069-2124F81057BB}"/>
              </a:ext>
            </a:extLst>
          </p:cNvPr>
          <p:cNvGrpSpPr/>
          <p:nvPr/>
        </p:nvGrpSpPr>
        <p:grpSpPr>
          <a:xfrm rot="18586165" flipV="1">
            <a:off x="1996324" y="1932849"/>
            <a:ext cx="856817" cy="833302"/>
            <a:chOff x="1902170" y="1470290"/>
            <a:chExt cx="873218" cy="1108850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B6C73A90-18C9-4997-9CD5-255103E4D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2170" y="1470290"/>
              <a:ext cx="397184" cy="9953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A139EFCC-382B-4C3E-B12B-AA066B8603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2171" y="2299214"/>
              <a:ext cx="355005" cy="16639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D0CEA283-77A1-431F-93C0-425B20B1DA52}"/>
                </a:ext>
              </a:extLst>
            </p:cNvPr>
            <p:cNvCxnSpPr>
              <a:cxnSpLocks/>
            </p:cNvCxnSpPr>
            <p:nvPr/>
          </p:nvCxnSpPr>
          <p:spPr>
            <a:xfrm>
              <a:off x="1910160" y="2468795"/>
              <a:ext cx="865228" cy="11034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CE34491-CB38-4B51-9146-7E272E22E3A0}"/>
                  </a:ext>
                </a:extLst>
              </p:cNvPr>
              <p:cNvSpPr/>
              <p:nvPr/>
            </p:nvSpPr>
            <p:spPr>
              <a:xfrm rot="1305277">
                <a:off x="2246064" y="1397214"/>
                <a:ext cx="46609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CE34491-CB38-4B51-9146-7E272E22E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05277">
                <a:off x="2246064" y="1397214"/>
                <a:ext cx="46609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CBB95E4-BE86-4F43-B3CA-1FAD25D04F06}"/>
                  </a:ext>
                </a:extLst>
              </p:cNvPr>
              <p:cNvSpPr/>
              <p:nvPr/>
            </p:nvSpPr>
            <p:spPr>
              <a:xfrm rot="1305277">
                <a:off x="5057428" y="4162152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CBB95E4-BE86-4F43-B3CA-1FAD25D04F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05277">
                <a:off x="5057428" y="4162152"/>
                <a:ext cx="46775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318982A-657A-43AC-BD71-BD5C9C836321}"/>
                  </a:ext>
                </a:extLst>
              </p:cNvPr>
              <p:cNvSpPr/>
              <p:nvPr/>
            </p:nvSpPr>
            <p:spPr>
              <a:xfrm rot="1305277">
                <a:off x="2702378" y="2570602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318982A-657A-43AC-BD71-BD5C9C836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05277">
                <a:off x="2702378" y="2570602"/>
                <a:ext cx="45147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>
            <a:extLst>
              <a:ext uri="{FF2B5EF4-FFF2-40B4-BE49-F238E27FC236}">
                <a16:creationId xmlns:a16="http://schemas.microsoft.com/office/drawing/2014/main" id="{FA9386FF-A7BD-465E-9A6B-8D6B4FE9085A}"/>
              </a:ext>
            </a:extLst>
          </p:cNvPr>
          <p:cNvGrpSpPr/>
          <p:nvPr/>
        </p:nvGrpSpPr>
        <p:grpSpPr>
          <a:xfrm rot="19231599" flipV="1">
            <a:off x="1574594" y="1631614"/>
            <a:ext cx="912707" cy="1420668"/>
            <a:chOff x="1432907" y="1283991"/>
            <a:chExt cx="912707" cy="1499244"/>
          </a:xfrm>
        </p:grpSpPr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9B6DD384-57BE-41A1-8F40-7B54CCA42039}"/>
                </a:ext>
              </a:extLst>
            </p:cNvPr>
            <p:cNvCxnSpPr/>
            <p:nvPr/>
          </p:nvCxnSpPr>
          <p:spPr>
            <a:xfrm rot="1648861" flipV="1">
              <a:off x="1694779" y="1283991"/>
              <a:ext cx="0" cy="11538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>
              <a:extLst>
                <a:ext uri="{FF2B5EF4-FFF2-40B4-BE49-F238E27FC236}">
                  <a16:creationId xmlns:a16="http://schemas.microsoft.com/office/drawing/2014/main" id="{DE96CC13-1AF9-4A81-8700-2B1F11BC5F91}"/>
                </a:ext>
              </a:extLst>
            </p:cNvPr>
            <p:cNvCxnSpPr/>
            <p:nvPr/>
          </p:nvCxnSpPr>
          <p:spPr>
            <a:xfrm rot="1648861" flipV="1">
              <a:off x="1490988" y="2117418"/>
              <a:ext cx="153159" cy="3080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D7E878FA-929F-4860-BE8B-FA5AE7399101}"/>
                </a:ext>
              </a:extLst>
            </p:cNvPr>
            <p:cNvCxnSpPr>
              <a:cxnSpLocks/>
            </p:cNvCxnSpPr>
            <p:nvPr/>
          </p:nvCxnSpPr>
          <p:spPr>
            <a:xfrm>
              <a:off x="1432907" y="2375045"/>
              <a:ext cx="912707" cy="4081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699B5A5-2319-41A9-851C-D3E3A6A46475}"/>
                  </a:ext>
                </a:extLst>
              </p:cNvPr>
              <p:cNvSpPr/>
              <p:nvPr/>
            </p:nvSpPr>
            <p:spPr>
              <a:xfrm rot="1305277">
                <a:off x="1728972" y="1109368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699B5A5-2319-41A9-851C-D3E3A6A46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05277">
                <a:off x="1728972" y="1109368"/>
                <a:ext cx="4660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48511C4-0B0B-496B-B3FF-712B876D7A0A}"/>
                  </a:ext>
                </a:extLst>
              </p:cNvPr>
              <p:cNvSpPr/>
              <p:nvPr/>
            </p:nvSpPr>
            <p:spPr>
              <a:xfrm rot="1648861">
                <a:off x="1547650" y="2042588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48511C4-0B0B-496B-B3FF-712B876D7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48861">
                <a:off x="1547650" y="2042588"/>
                <a:ext cx="467756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2848B76-9A35-4866-9226-6EDBC5DEB2C3}"/>
                  </a:ext>
                </a:extLst>
              </p:cNvPr>
              <p:cNvSpPr/>
              <p:nvPr/>
            </p:nvSpPr>
            <p:spPr>
              <a:xfrm rot="1648861">
                <a:off x="2359993" y="2712973"/>
                <a:ext cx="4514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2848B76-9A35-4866-9226-6EDBC5DEB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48861">
                <a:off x="2359993" y="2712973"/>
                <a:ext cx="4514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B1D669B6-F368-414C-A163-6F907E4140D8}"/>
              </a:ext>
            </a:extLst>
          </p:cNvPr>
          <p:cNvCxnSpPr>
            <a:cxnSpLocks/>
          </p:cNvCxnSpPr>
          <p:nvPr/>
        </p:nvCxnSpPr>
        <p:spPr>
          <a:xfrm flipV="1">
            <a:off x="3793719" y="3275054"/>
            <a:ext cx="0" cy="116522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8A104F03-CAAB-4BE7-B40D-63C5B3EF4C9E}"/>
              </a:ext>
            </a:extLst>
          </p:cNvPr>
          <p:cNvCxnSpPr/>
          <p:nvPr/>
        </p:nvCxnSpPr>
        <p:spPr>
          <a:xfrm>
            <a:off x="3802320" y="4440280"/>
            <a:ext cx="121680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9FECFE0B-CAC1-45E3-A0F6-423833325237}"/>
              </a:ext>
            </a:extLst>
          </p:cNvPr>
          <p:cNvCxnSpPr>
            <a:cxnSpLocks/>
          </p:cNvCxnSpPr>
          <p:nvPr/>
        </p:nvCxnSpPr>
        <p:spPr>
          <a:xfrm rot="20390547" flipV="1">
            <a:off x="3587408" y="3313472"/>
            <a:ext cx="0" cy="116522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B92A8DBE-B738-4A49-842A-6CB3F1F78584}"/>
              </a:ext>
            </a:extLst>
          </p:cNvPr>
          <p:cNvCxnSpPr/>
          <p:nvPr/>
        </p:nvCxnSpPr>
        <p:spPr>
          <a:xfrm rot="20390547">
            <a:off x="3758987" y="4230392"/>
            <a:ext cx="121680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8332EFC-44A4-4BAA-BF1B-81D6DC64BCF7}"/>
                  </a:ext>
                </a:extLst>
              </p:cNvPr>
              <p:cNvSpPr/>
              <p:nvPr/>
            </p:nvSpPr>
            <p:spPr>
              <a:xfrm rot="1305277">
                <a:off x="3135854" y="2986756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8332EFC-44A4-4BAA-BF1B-81D6DC64B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05277">
                <a:off x="3135854" y="2986756"/>
                <a:ext cx="451470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6857692-24E8-4100-A1F8-759AB32753BC}"/>
                  </a:ext>
                </a:extLst>
              </p:cNvPr>
              <p:cNvSpPr/>
              <p:nvPr/>
            </p:nvSpPr>
            <p:spPr>
              <a:xfrm rot="1305277">
                <a:off x="3527693" y="2950662"/>
                <a:ext cx="6316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6857692-24E8-4100-A1F8-759AB3275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05277">
                <a:off x="3527693" y="2950662"/>
                <a:ext cx="631611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e 98">
            <a:extLst>
              <a:ext uri="{FF2B5EF4-FFF2-40B4-BE49-F238E27FC236}">
                <a16:creationId xmlns:a16="http://schemas.microsoft.com/office/drawing/2014/main" id="{4D4E78C3-5261-45C3-87F0-28F49EAE1E9B}"/>
              </a:ext>
            </a:extLst>
          </p:cNvPr>
          <p:cNvGrpSpPr/>
          <p:nvPr/>
        </p:nvGrpSpPr>
        <p:grpSpPr>
          <a:xfrm>
            <a:off x="3092256" y="3732755"/>
            <a:ext cx="1399221" cy="1724356"/>
            <a:chOff x="1747678" y="2919928"/>
            <a:chExt cx="1508431" cy="1670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19A226DB-D619-4594-AC5F-75DEEFD2FF64}"/>
                    </a:ext>
                  </a:extLst>
                </p:cNvPr>
                <p:cNvSpPr/>
                <p:nvPr/>
              </p:nvSpPr>
              <p:spPr>
                <a:xfrm>
                  <a:off x="1991591" y="3102704"/>
                  <a:ext cx="3824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91" y="3102704"/>
                  <a:ext cx="382411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AFF430EA-DE92-40AA-AA15-344A3B8C6F0F}"/>
                </a:ext>
              </a:extLst>
            </p:cNvPr>
            <p:cNvSpPr/>
            <p:nvPr/>
          </p:nvSpPr>
          <p:spPr>
            <a:xfrm>
              <a:off x="1747678" y="3096553"/>
              <a:ext cx="1494000" cy="1494000"/>
            </a:xfrm>
            <a:prstGeom prst="arc">
              <a:avLst>
                <a:gd name="adj1" fmla="val 15416313"/>
                <a:gd name="adj2" fmla="val 16180007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FEC1B5F9-C0D4-4314-9494-F10588B23592}"/>
                </a:ext>
              </a:extLst>
            </p:cNvPr>
            <p:cNvSpPr/>
            <p:nvPr/>
          </p:nvSpPr>
          <p:spPr>
            <a:xfrm rot="5400000">
              <a:off x="1762109" y="2919928"/>
              <a:ext cx="1494000" cy="1494000"/>
            </a:xfrm>
            <a:prstGeom prst="arc">
              <a:avLst>
                <a:gd name="adj1" fmla="val 14645357"/>
                <a:gd name="adj2" fmla="val 15940936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7D5CFE7-DFA4-4CF5-9120-B3E315D5195D}"/>
                  </a:ext>
                </a:extLst>
              </p:cNvPr>
              <p:cNvSpPr/>
              <p:nvPr/>
            </p:nvSpPr>
            <p:spPr>
              <a:xfrm>
                <a:off x="3968816" y="3245906"/>
                <a:ext cx="1191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7D5CFE7-DFA4-4CF5-9120-B3E315D519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816" y="3245906"/>
                <a:ext cx="119167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B7CF42A4-2241-4899-B4E0-1D2047CC3474}"/>
              </a:ext>
            </a:extLst>
          </p:cNvPr>
          <p:cNvGrpSpPr/>
          <p:nvPr/>
        </p:nvGrpSpPr>
        <p:grpSpPr>
          <a:xfrm>
            <a:off x="6846693" y="5626732"/>
            <a:ext cx="1635884" cy="1094765"/>
            <a:chOff x="486508" y="6144235"/>
            <a:chExt cx="1635884" cy="1094765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EB44AFA2-DCC2-4C07-8D36-55F7D7F0C6E9}"/>
                </a:ext>
              </a:extLst>
            </p:cNvPr>
            <p:cNvCxnSpPr/>
            <p:nvPr/>
          </p:nvCxnSpPr>
          <p:spPr>
            <a:xfrm>
              <a:off x="896989" y="6144235"/>
              <a:ext cx="0" cy="10947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avec flèche 105">
              <a:extLst>
                <a:ext uri="{FF2B5EF4-FFF2-40B4-BE49-F238E27FC236}">
                  <a16:creationId xmlns:a16="http://schemas.microsoft.com/office/drawing/2014/main" id="{1E3B4D12-D89D-4FC5-BDB0-B5B36A01AC27}"/>
                </a:ext>
              </a:extLst>
            </p:cNvPr>
            <p:cNvCxnSpPr/>
            <p:nvPr/>
          </p:nvCxnSpPr>
          <p:spPr>
            <a:xfrm flipH="1">
              <a:off x="486508" y="6144235"/>
              <a:ext cx="410481" cy="3225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278A0136-866A-4050-A923-61C3061C2814}"/>
                </a:ext>
              </a:extLst>
            </p:cNvPr>
            <p:cNvCxnSpPr/>
            <p:nvPr/>
          </p:nvCxnSpPr>
          <p:spPr>
            <a:xfrm>
              <a:off x="905591" y="6144235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C490A87-DDD7-418B-8D6B-2A9348EB5EAA}"/>
              </a:ext>
            </a:extLst>
          </p:cNvPr>
          <p:cNvSpPr/>
          <p:nvPr/>
        </p:nvSpPr>
        <p:spPr>
          <a:xfrm rot="1305277">
            <a:off x="4918105" y="3827219"/>
            <a:ext cx="845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GB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DDBC4F2-F456-427F-83D8-13A51D3A57BC}"/>
                  </a:ext>
                </a:extLst>
              </p:cNvPr>
              <p:cNvSpPr/>
              <p:nvPr/>
            </p:nvSpPr>
            <p:spPr>
              <a:xfrm rot="1648861">
                <a:off x="2189989" y="2003385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DDBC4F2-F456-427F-83D8-13A51D3A5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48861">
                <a:off x="2189989" y="2003385"/>
                <a:ext cx="467756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0AF7CEA-A5DF-4685-8360-5E2FD4F0BF18}"/>
                  </a:ext>
                </a:extLst>
              </p:cNvPr>
              <p:cNvSpPr/>
              <p:nvPr/>
            </p:nvSpPr>
            <p:spPr>
              <a:xfrm>
                <a:off x="8159643" y="5156397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0AF7CEA-A5DF-4685-8360-5E2FD4F0B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643" y="5156397"/>
                <a:ext cx="466090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8DF6163-4372-42CE-B321-374F82548A60}"/>
                  </a:ext>
                </a:extLst>
              </p:cNvPr>
              <p:cNvSpPr/>
              <p:nvPr/>
            </p:nvSpPr>
            <p:spPr>
              <a:xfrm>
                <a:off x="6486589" y="5562624"/>
                <a:ext cx="422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8DF6163-4372-42CE-B321-374F82548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89" y="5562624"/>
                <a:ext cx="422423" cy="369332"/>
              </a:xfrm>
              <a:prstGeom prst="rect">
                <a:avLst/>
              </a:prstGeom>
              <a:blipFill>
                <a:blip r:embed="rId3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D6213EB-4F4C-4769-8614-C54EEA6A3B38}"/>
                  </a:ext>
                </a:extLst>
              </p:cNvPr>
              <p:cNvSpPr/>
              <p:nvPr/>
            </p:nvSpPr>
            <p:spPr>
              <a:xfrm>
                <a:off x="7217070" y="6363511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D6213EB-4F4C-4769-8614-C54EEA6A3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070" y="6363511"/>
                <a:ext cx="451470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2CEAB6D-916A-4E0E-AE2D-D0903754AD62}"/>
                  </a:ext>
                </a:extLst>
              </p:cNvPr>
              <p:cNvSpPr/>
              <p:nvPr/>
            </p:nvSpPr>
            <p:spPr>
              <a:xfrm>
                <a:off x="2281333" y="5582903"/>
                <a:ext cx="490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2CEAB6D-916A-4E0E-AE2D-D0903754AD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333" y="5582903"/>
                <a:ext cx="490262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3D87F4-536A-40A9-803A-0F842ECA6DF7}"/>
                  </a:ext>
                </a:extLst>
              </p:cNvPr>
              <p:cNvSpPr/>
              <p:nvPr/>
            </p:nvSpPr>
            <p:spPr>
              <a:xfrm>
                <a:off x="9468678" y="1626281"/>
                <a:ext cx="221881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−0.15598555</m:t>
                    </m:r>
                    <m:r>
                      <m:rPr>
                        <m:nor/>
                      </m:rPr>
                      <a:rPr lang="fr-FR" b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fr-FR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/>
                      <m:t>0.00009557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i="0" dirty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fr-FR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/>
                      <m:t>−0.01851262</m:t>
                    </m:r>
                    <m:r>
                      <m:rPr>
                        <m:nor/>
                      </m:rPr>
                      <a:rPr lang="fr-FR" b="0" smtClean="0"/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3D87F4-536A-40A9-803A-0F842ECA6D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678" y="1626281"/>
                <a:ext cx="2218813" cy="120032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51994A-BC52-44C3-831E-ADD943F3D7AF}"/>
                  </a:ext>
                </a:extLst>
              </p:cNvPr>
              <p:cNvSpPr/>
              <p:nvPr/>
            </p:nvSpPr>
            <p:spPr>
              <a:xfrm>
                <a:off x="9333694" y="3504371"/>
                <a:ext cx="30443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= 0,392 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kg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 + 0,11919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kg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= 0,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1119</m:t>
                    </m:r>
                    <m:r>
                      <m:rPr>
                        <m:nor/>
                      </m:rPr>
                      <a:rPr lang="fr-FR" b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kg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 </a:t>
                </a: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51994A-BC52-44C3-831E-ADD943F3D7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694" y="3504371"/>
                <a:ext cx="3044360" cy="646331"/>
              </a:xfrm>
              <a:prstGeom prst="rect">
                <a:avLst/>
              </a:prstGeom>
              <a:blipFill>
                <a:blip r:embed="rId38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3FF90D7-E4AF-4754-B0A4-CF6FFC79BD93}"/>
                  </a:ext>
                </a:extLst>
              </p:cNvPr>
              <p:cNvSpPr/>
              <p:nvPr/>
            </p:nvSpPr>
            <p:spPr>
              <a:xfrm>
                <a:off x="9261674" y="4493954"/>
                <a:ext cx="24405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i="1" dirty="0">
                          <a:latin typeface="Cambria Math" panose="02040503050406030204" pitchFamily="18" charset="0"/>
                        </a:rPr>
                        <m:t> =0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m:rPr>
                          <m:nor/>
                        </m:rPr>
                        <a:rPr lang="fr-FR"/>
                        <m:t>149287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3FF90D7-E4AF-4754-B0A4-CF6FFC79B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674" y="4493954"/>
                <a:ext cx="2440540" cy="369332"/>
              </a:xfrm>
              <a:prstGeom prst="rect">
                <a:avLst/>
              </a:prstGeom>
              <a:blipFill>
                <a:blip r:embed="rId3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AFE3547-E271-46FF-8477-BAA7484C34B5}"/>
                  </a:ext>
                </a:extLst>
              </p:cNvPr>
              <p:cNvSpPr/>
              <p:nvPr/>
            </p:nvSpPr>
            <p:spPr>
              <a:xfrm>
                <a:off x="5816175" y="1578266"/>
                <a:ext cx="3041282" cy="2249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=0.00012720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=0.00700069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=0.00700400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e>
                        <m:sub>
                          <m:r>
                            <a:rPr lang="fr-F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0.00003720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−0.00002641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−0.00000367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AFE3547-E271-46FF-8477-BAA7484C3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175" y="1578266"/>
                <a:ext cx="3041282" cy="2249270"/>
              </a:xfrm>
              <a:prstGeom prst="rect">
                <a:avLst/>
              </a:prstGeom>
              <a:blipFill>
                <a:blip r:embed="rId40"/>
                <a:stretch>
                  <a:fillRect b="-2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EEF9C18-DAC4-44F6-BBEC-7CEB64F8AE58}"/>
                  </a:ext>
                </a:extLst>
              </p:cNvPr>
              <p:cNvSpPr/>
              <p:nvPr/>
            </p:nvSpPr>
            <p:spPr>
              <a:xfrm>
                <a:off x="9162198" y="2551783"/>
                <a:ext cx="226606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=−0.25360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−0.00990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−0,01278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EEF9C18-DAC4-44F6-BBEC-7CEB64F8A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198" y="2551783"/>
                <a:ext cx="2266069" cy="9233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llipse 88">
            <a:extLst>
              <a:ext uri="{FF2B5EF4-FFF2-40B4-BE49-F238E27FC236}">
                <a16:creationId xmlns:a16="http://schemas.microsoft.com/office/drawing/2014/main" id="{8DF02D14-E403-496F-A43F-7FAEE4338F70}"/>
              </a:ext>
            </a:extLst>
          </p:cNvPr>
          <p:cNvSpPr/>
          <p:nvPr/>
        </p:nvSpPr>
        <p:spPr>
          <a:xfrm>
            <a:off x="2963966" y="4266461"/>
            <a:ext cx="239804" cy="2361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5C9B4017-478E-4CC3-82A3-518E7E112652}"/>
              </a:ext>
            </a:extLst>
          </p:cNvPr>
          <p:cNvSpPr/>
          <p:nvPr/>
        </p:nvSpPr>
        <p:spPr>
          <a:xfrm>
            <a:off x="3029728" y="4334634"/>
            <a:ext cx="115410" cy="10225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81BE831C-8220-47EA-A72A-E2E3BC62B595}"/>
              </a:ext>
            </a:extLst>
          </p:cNvPr>
          <p:cNvSpPr txBox="1"/>
          <p:nvPr/>
        </p:nvSpPr>
        <p:spPr>
          <a:xfrm>
            <a:off x="3199797" y="4266461"/>
            <a:ext cx="580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x</a:t>
            </a:r>
            <a:r>
              <a:rPr lang="fr-FR" sz="1600" baseline="-25000" dirty="0"/>
              <a:t>6,7</a:t>
            </a:r>
          </a:p>
        </p:txBody>
      </p:sp>
    </p:spTree>
    <p:extLst>
      <p:ext uri="{BB962C8B-B14F-4D97-AF65-F5344CB8AC3E}">
        <p14:creationId xmlns:p14="http://schemas.microsoft.com/office/powerpoint/2010/main" val="147951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F52FAE5-59C3-40B8-88EF-78729D7FF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3" t="35317" r="18782" b="39518"/>
          <a:stretch/>
        </p:blipFill>
        <p:spPr>
          <a:xfrm>
            <a:off x="140158" y="4642765"/>
            <a:ext cx="7546429" cy="172581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3A74580-C5D9-4D64-965F-349873320A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7"/>
          <a:stretch/>
        </p:blipFill>
        <p:spPr>
          <a:xfrm>
            <a:off x="52692" y="1468484"/>
            <a:ext cx="2711308" cy="317867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660" y="1057540"/>
            <a:ext cx="3231085" cy="182350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9816" y="544387"/>
            <a:ext cx="3906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Solide 5 Reverse droite </a:t>
            </a:r>
          </a:p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« PIece5_calculIertiel_droite.SLDASM 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9150216" y="462165"/>
                <a:ext cx="3625702" cy="856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16" y="462165"/>
                <a:ext cx="3625702" cy="856260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3845255" y="5132042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3721212" y="4562873"/>
                <a:ext cx="484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212" y="4562873"/>
                <a:ext cx="4840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4035592" cy="1186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4035592" cy="11860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6773389" y="4570307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89" y="4570307"/>
                <a:ext cx="4907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/>
          <p:cNvGrpSpPr/>
          <p:nvPr/>
        </p:nvGrpSpPr>
        <p:grpSpPr>
          <a:xfrm>
            <a:off x="1968859" y="5285463"/>
            <a:ext cx="805044" cy="1094765"/>
            <a:chOff x="486508" y="6144235"/>
            <a:chExt cx="1635884" cy="1094765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896989" y="6144235"/>
              <a:ext cx="0" cy="10947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>
              <a:off x="486508" y="6144235"/>
              <a:ext cx="410481" cy="3225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905591" y="6144235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2997952" y="5261742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952" y="5261742"/>
                <a:ext cx="4660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1487718" y="5156397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718" y="5156397"/>
                <a:ext cx="467756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2124368" y="6073102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368" y="6073102"/>
                <a:ext cx="45147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>
            <a:extLst>
              <a:ext uri="{FF2B5EF4-FFF2-40B4-BE49-F238E27FC236}">
                <a16:creationId xmlns:a16="http://schemas.microsoft.com/office/drawing/2014/main" id="{47B7DCB0-EDAF-4542-A069-2124F81057BB}"/>
              </a:ext>
            </a:extLst>
          </p:cNvPr>
          <p:cNvGrpSpPr/>
          <p:nvPr/>
        </p:nvGrpSpPr>
        <p:grpSpPr>
          <a:xfrm rot="18586165">
            <a:off x="624610" y="1402865"/>
            <a:ext cx="963186" cy="723541"/>
            <a:chOff x="1679109" y="1828620"/>
            <a:chExt cx="981622" cy="761633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B6C73A90-18C9-4997-9CD5-255103E4DAA1}"/>
                </a:ext>
              </a:extLst>
            </p:cNvPr>
            <p:cNvCxnSpPr>
              <a:cxnSpLocks/>
            </p:cNvCxnSpPr>
            <p:nvPr/>
          </p:nvCxnSpPr>
          <p:spPr>
            <a:xfrm rot="3013835" flipH="1" flipV="1">
              <a:off x="1588290" y="1919439"/>
              <a:ext cx="573810" cy="3921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A139EFCC-382B-4C3E-B12B-AA066B8603A1}"/>
                </a:ext>
              </a:extLst>
            </p:cNvPr>
            <p:cNvCxnSpPr>
              <a:cxnSpLocks/>
            </p:cNvCxnSpPr>
            <p:nvPr/>
          </p:nvCxnSpPr>
          <p:spPr>
            <a:xfrm rot="3013835" flipH="1" flipV="1">
              <a:off x="1954714" y="2127784"/>
              <a:ext cx="105120" cy="35818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D0CEA283-77A1-431F-93C0-425B20B1DA52}"/>
                </a:ext>
              </a:extLst>
            </p:cNvPr>
            <p:cNvCxnSpPr>
              <a:cxnSpLocks/>
            </p:cNvCxnSpPr>
            <p:nvPr/>
          </p:nvCxnSpPr>
          <p:spPr>
            <a:xfrm rot="3013835" flipV="1">
              <a:off x="2105783" y="2035305"/>
              <a:ext cx="401858" cy="70803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CE34491-CB38-4B51-9146-7E272E22E3A0}"/>
                  </a:ext>
                </a:extLst>
              </p:cNvPr>
              <p:cNvSpPr/>
              <p:nvPr/>
            </p:nvSpPr>
            <p:spPr>
              <a:xfrm rot="1305277">
                <a:off x="1333158" y="1072344"/>
                <a:ext cx="46609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CE34491-CB38-4B51-9146-7E272E22E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05277">
                <a:off x="1333158" y="1072344"/>
                <a:ext cx="4660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CBB95E4-BE86-4F43-B3CA-1FAD25D04F06}"/>
                  </a:ext>
                </a:extLst>
              </p:cNvPr>
              <p:cNvSpPr/>
              <p:nvPr/>
            </p:nvSpPr>
            <p:spPr>
              <a:xfrm rot="1305277">
                <a:off x="5057428" y="4162152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CBB95E4-BE86-4F43-B3CA-1FAD25D04F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05277">
                <a:off x="5057428" y="4162152"/>
                <a:ext cx="46775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318982A-657A-43AC-BD71-BD5C9C836321}"/>
                  </a:ext>
                </a:extLst>
              </p:cNvPr>
              <p:cNvSpPr/>
              <p:nvPr/>
            </p:nvSpPr>
            <p:spPr>
              <a:xfrm rot="1305277">
                <a:off x="284400" y="1596035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318982A-657A-43AC-BD71-BD5C9C836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05277">
                <a:off x="284400" y="1596035"/>
                <a:ext cx="45147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>
            <a:extLst>
              <a:ext uri="{FF2B5EF4-FFF2-40B4-BE49-F238E27FC236}">
                <a16:creationId xmlns:a16="http://schemas.microsoft.com/office/drawing/2014/main" id="{FA9386FF-A7BD-465E-9A6B-8D6B4FE9085A}"/>
              </a:ext>
            </a:extLst>
          </p:cNvPr>
          <p:cNvGrpSpPr/>
          <p:nvPr/>
        </p:nvGrpSpPr>
        <p:grpSpPr>
          <a:xfrm rot="19231599" flipV="1">
            <a:off x="1574594" y="1631614"/>
            <a:ext cx="912707" cy="1420668"/>
            <a:chOff x="1432907" y="1283991"/>
            <a:chExt cx="912707" cy="1499244"/>
          </a:xfrm>
        </p:grpSpPr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9B6DD384-57BE-41A1-8F40-7B54CCA42039}"/>
                </a:ext>
              </a:extLst>
            </p:cNvPr>
            <p:cNvCxnSpPr/>
            <p:nvPr/>
          </p:nvCxnSpPr>
          <p:spPr>
            <a:xfrm rot="1648861" flipV="1">
              <a:off x="1694779" y="1283991"/>
              <a:ext cx="0" cy="11538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>
              <a:extLst>
                <a:ext uri="{FF2B5EF4-FFF2-40B4-BE49-F238E27FC236}">
                  <a16:creationId xmlns:a16="http://schemas.microsoft.com/office/drawing/2014/main" id="{DE96CC13-1AF9-4A81-8700-2B1F11BC5F91}"/>
                </a:ext>
              </a:extLst>
            </p:cNvPr>
            <p:cNvCxnSpPr/>
            <p:nvPr/>
          </p:nvCxnSpPr>
          <p:spPr>
            <a:xfrm rot="1648861" flipV="1">
              <a:off x="1490988" y="2117418"/>
              <a:ext cx="153159" cy="3080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D7E878FA-929F-4860-BE8B-FA5AE7399101}"/>
                </a:ext>
              </a:extLst>
            </p:cNvPr>
            <p:cNvCxnSpPr>
              <a:cxnSpLocks/>
            </p:cNvCxnSpPr>
            <p:nvPr/>
          </p:nvCxnSpPr>
          <p:spPr>
            <a:xfrm>
              <a:off x="1432907" y="2375045"/>
              <a:ext cx="912707" cy="4081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699B5A5-2319-41A9-851C-D3E3A6A46475}"/>
                  </a:ext>
                </a:extLst>
              </p:cNvPr>
              <p:cNvSpPr/>
              <p:nvPr/>
            </p:nvSpPr>
            <p:spPr>
              <a:xfrm rot="1305277">
                <a:off x="1728972" y="1109368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699B5A5-2319-41A9-851C-D3E3A6A46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05277">
                <a:off x="1728972" y="1109368"/>
                <a:ext cx="46608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48511C4-0B0B-496B-B3FF-712B876D7A0A}"/>
                  </a:ext>
                </a:extLst>
              </p:cNvPr>
              <p:cNvSpPr/>
              <p:nvPr/>
            </p:nvSpPr>
            <p:spPr>
              <a:xfrm rot="1648861">
                <a:off x="1547650" y="2042588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48511C4-0B0B-496B-B3FF-712B876D7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48861">
                <a:off x="1547650" y="2042588"/>
                <a:ext cx="46775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2848B76-9A35-4866-9226-6EDBC5DEB2C3}"/>
                  </a:ext>
                </a:extLst>
              </p:cNvPr>
              <p:cNvSpPr/>
              <p:nvPr/>
            </p:nvSpPr>
            <p:spPr>
              <a:xfrm rot="1648861">
                <a:off x="2359993" y="2712973"/>
                <a:ext cx="4514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2848B76-9A35-4866-9226-6EDBC5DEB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48861">
                <a:off x="2359993" y="2712973"/>
                <a:ext cx="4514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B1D669B6-F368-414C-A163-6F907E4140D8}"/>
              </a:ext>
            </a:extLst>
          </p:cNvPr>
          <p:cNvCxnSpPr>
            <a:cxnSpLocks/>
          </p:cNvCxnSpPr>
          <p:nvPr/>
        </p:nvCxnSpPr>
        <p:spPr>
          <a:xfrm flipV="1">
            <a:off x="3793719" y="3275054"/>
            <a:ext cx="0" cy="116522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8A104F03-CAAB-4BE7-B40D-63C5B3EF4C9E}"/>
              </a:ext>
            </a:extLst>
          </p:cNvPr>
          <p:cNvCxnSpPr/>
          <p:nvPr/>
        </p:nvCxnSpPr>
        <p:spPr>
          <a:xfrm>
            <a:off x="3802320" y="4440280"/>
            <a:ext cx="121680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9FECFE0B-CAC1-45E3-A0F6-423833325237}"/>
              </a:ext>
            </a:extLst>
          </p:cNvPr>
          <p:cNvCxnSpPr>
            <a:cxnSpLocks/>
          </p:cNvCxnSpPr>
          <p:nvPr/>
        </p:nvCxnSpPr>
        <p:spPr>
          <a:xfrm rot="20390547" flipV="1">
            <a:off x="3587408" y="3313472"/>
            <a:ext cx="0" cy="116522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B92A8DBE-B738-4A49-842A-6CB3F1F78584}"/>
              </a:ext>
            </a:extLst>
          </p:cNvPr>
          <p:cNvCxnSpPr/>
          <p:nvPr/>
        </p:nvCxnSpPr>
        <p:spPr>
          <a:xfrm rot="20390547">
            <a:off x="3758987" y="4230392"/>
            <a:ext cx="121680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8332EFC-44A4-4BAA-BF1B-81D6DC64BCF7}"/>
                  </a:ext>
                </a:extLst>
              </p:cNvPr>
              <p:cNvSpPr/>
              <p:nvPr/>
            </p:nvSpPr>
            <p:spPr>
              <a:xfrm rot="1305277">
                <a:off x="3135854" y="2986756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8332EFC-44A4-4BAA-BF1B-81D6DC64B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05277">
                <a:off x="3135854" y="2986756"/>
                <a:ext cx="45147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6857692-24E8-4100-A1F8-759AB32753BC}"/>
                  </a:ext>
                </a:extLst>
              </p:cNvPr>
              <p:cNvSpPr/>
              <p:nvPr/>
            </p:nvSpPr>
            <p:spPr>
              <a:xfrm rot="1305277">
                <a:off x="3527693" y="2950662"/>
                <a:ext cx="6316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6857692-24E8-4100-A1F8-759AB3275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05277">
                <a:off x="3527693" y="2950662"/>
                <a:ext cx="63161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e 98">
            <a:extLst>
              <a:ext uri="{FF2B5EF4-FFF2-40B4-BE49-F238E27FC236}">
                <a16:creationId xmlns:a16="http://schemas.microsoft.com/office/drawing/2014/main" id="{4D4E78C3-5261-45C3-87F0-28F49EAE1E9B}"/>
              </a:ext>
            </a:extLst>
          </p:cNvPr>
          <p:cNvGrpSpPr/>
          <p:nvPr/>
        </p:nvGrpSpPr>
        <p:grpSpPr>
          <a:xfrm>
            <a:off x="3092256" y="3732755"/>
            <a:ext cx="1399221" cy="1724356"/>
            <a:chOff x="1747678" y="2919928"/>
            <a:chExt cx="1508431" cy="167062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19A226DB-D619-4594-AC5F-75DEEFD2FF64}"/>
                    </a:ext>
                  </a:extLst>
                </p:cNvPr>
                <p:cNvSpPr/>
                <p:nvPr/>
              </p:nvSpPr>
              <p:spPr>
                <a:xfrm>
                  <a:off x="1991591" y="3102704"/>
                  <a:ext cx="3824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19A226DB-D619-4594-AC5F-75DEEFD2FF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91" y="3102704"/>
                  <a:ext cx="382411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AFF430EA-DE92-40AA-AA15-344A3B8C6F0F}"/>
                </a:ext>
              </a:extLst>
            </p:cNvPr>
            <p:cNvSpPr/>
            <p:nvPr/>
          </p:nvSpPr>
          <p:spPr>
            <a:xfrm>
              <a:off x="1747678" y="3096553"/>
              <a:ext cx="1494000" cy="1494000"/>
            </a:xfrm>
            <a:prstGeom prst="arc">
              <a:avLst>
                <a:gd name="adj1" fmla="val 15416313"/>
                <a:gd name="adj2" fmla="val 16180007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FEC1B5F9-C0D4-4314-9494-F10588B23592}"/>
                </a:ext>
              </a:extLst>
            </p:cNvPr>
            <p:cNvSpPr/>
            <p:nvPr/>
          </p:nvSpPr>
          <p:spPr>
            <a:xfrm rot="5400000">
              <a:off x="1762109" y="2919928"/>
              <a:ext cx="1494000" cy="1494000"/>
            </a:xfrm>
            <a:prstGeom prst="arc">
              <a:avLst>
                <a:gd name="adj1" fmla="val 14645357"/>
                <a:gd name="adj2" fmla="val 15940936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7D5CFE7-DFA4-4CF5-9120-B3E315D5195D}"/>
                  </a:ext>
                </a:extLst>
              </p:cNvPr>
              <p:cNvSpPr/>
              <p:nvPr/>
            </p:nvSpPr>
            <p:spPr>
              <a:xfrm>
                <a:off x="3968816" y="3245906"/>
                <a:ext cx="1191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7D5CFE7-DFA4-4CF5-9120-B3E315D519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816" y="3245906"/>
                <a:ext cx="119167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B7CF42A4-2241-4899-B4E0-1D2047CC3474}"/>
              </a:ext>
            </a:extLst>
          </p:cNvPr>
          <p:cNvGrpSpPr/>
          <p:nvPr/>
        </p:nvGrpSpPr>
        <p:grpSpPr>
          <a:xfrm flipV="1">
            <a:off x="7223614" y="4088621"/>
            <a:ext cx="1225403" cy="810467"/>
            <a:chOff x="896989" y="6144235"/>
            <a:chExt cx="1225403" cy="1094765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EB44AFA2-DCC2-4C07-8D36-55F7D7F0C6E9}"/>
                </a:ext>
              </a:extLst>
            </p:cNvPr>
            <p:cNvCxnSpPr/>
            <p:nvPr/>
          </p:nvCxnSpPr>
          <p:spPr>
            <a:xfrm>
              <a:off x="896989" y="6144235"/>
              <a:ext cx="0" cy="10947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avec flèche 105">
              <a:extLst>
                <a:ext uri="{FF2B5EF4-FFF2-40B4-BE49-F238E27FC236}">
                  <a16:creationId xmlns:a16="http://schemas.microsoft.com/office/drawing/2014/main" id="{1E3B4D12-D89D-4FC5-BDB0-B5B36A01AC27}"/>
                </a:ext>
              </a:extLst>
            </p:cNvPr>
            <p:cNvCxnSpPr>
              <a:cxnSpLocks/>
            </p:cNvCxnSpPr>
            <p:nvPr/>
          </p:nvCxnSpPr>
          <p:spPr>
            <a:xfrm>
              <a:off x="896989" y="6144235"/>
              <a:ext cx="351095" cy="34623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278A0136-866A-4050-A923-61C3061C2814}"/>
                </a:ext>
              </a:extLst>
            </p:cNvPr>
            <p:cNvCxnSpPr/>
            <p:nvPr/>
          </p:nvCxnSpPr>
          <p:spPr>
            <a:xfrm>
              <a:off x="905591" y="6144235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C490A87-DDD7-418B-8D6B-2A9348EB5EAA}"/>
              </a:ext>
            </a:extLst>
          </p:cNvPr>
          <p:cNvSpPr/>
          <p:nvPr/>
        </p:nvSpPr>
        <p:spPr>
          <a:xfrm rot="1305277">
            <a:off x="4918105" y="3827219"/>
            <a:ext cx="845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GB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DDBC4F2-F456-427F-83D8-13A51D3A57BC}"/>
                  </a:ext>
                </a:extLst>
              </p:cNvPr>
              <p:cNvSpPr/>
              <p:nvPr/>
            </p:nvSpPr>
            <p:spPr>
              <a:xfrm rot="1648861">
                <a:off x="763821" y="1389985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DDBC4F2-F456-427F-83D8-13A51D3A5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48861">
                <a:off x="763821" y="1389985"/>
                <a:ext cx="4677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0AF7CEA-A5DF-4685-8360-5E2FD4F0BF18}"/>
                  </a:ext>
                </a:extLst>
              </p:cNvPr>
              <p:cNvSpPr/>
              <p:nvPr/>
            </p:nvSpPr>
            <p:spPr>
              <a:xfrm>
                <a:off x="7996592" y="5032236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0AF7CEA-A5DF-4685-8360-5E2FD4F0B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592" y="5032236"/>
                <a:ext cx="46609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8DF6163-4372-42CE-B321-374F82548A60}"/>
                  </a:ext>
                </a:extLst>
              </p:cNvPr>
              <p:cNvSpPr/>
              <p:nvPr/>
            </p:nvSpPr>
            <p:spPr>
              <a:xfrm>
                <a:off x="7480915" y="4301617"/>
                <a:ext cx="422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8DF6163-4372-42CE-B321-374F82548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915" y="4301617"/>
                <a:ext cx="422423" cy="369332"/>
              </a:xfrm>
              <a:prstGeom prst="rect">
                <a:avLst/>
              </a:prstGeom>
              <a:blipFill>
                <a:blip r:embed="rId2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D6213EB-4F4C-4769-8614-C54EEA6A3B38}"/>
                  </a:ext>
                </a:extLst>
              </p:cNvPr>
              <p:cNvSpPr/>
              <p:nvPr/>
            </p:nvSpPr>
            <p:spPr>
              <a:xfrm>
                <a:off x="7187890" y="3780426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D6213EB-4F4C-4769-8614-C54EEA6A3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890" y="3780426"/>
                <a:ext cx="45147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2CEAB6D-916A-4E0E-AE2D-D0903754AD62}"/>
                  </a:ext>
                </a:extLst>
              </p:cNvPr>
              <p:cNvSpPr/>
              <p:nvPr/>
            </p:nvSpPr>
            <p:spPr>
              <a:xfrm>
                <a:off x="2281333" y="5582903"/>
                <a:ext cx="490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2CEAB6D-916A-4E0E-AE2D-D0903754AD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333" y="5582903"/>
                <a:ext cx="490262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3D87F4-536A-40A9-803A-0F842ECA6DF7}"/>
                  </a:ext>
                </a:extLst>
              </p:cNvPr>
              <p:cNvSpPr/>
              <p:nvPr/>
            </p:nvSpPr>
            <p:spPr>
              <a:xfrm>
                <a:off x="9468678" y="1626281"/>
                <a:ext cx="231499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−0.15598555</m:t>
                    </m:r>
                    <m:r>
                      <m:rPr>
                        <m:nor/>
                      </m:rPr>
                      <a:rPr lang="fr-FR" b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fr-FR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/>
                      <m:t>0.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00143925 </m:t>
                    </m:r>
                    <m:r>
                      <m:rPr>
                        <m:sty m:val="p"/>
                      </m:rPr>
                      <a:rPr lang="fr-FR" i="0" dirty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fr-FR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/>
                      <m:t>0.01851262</m:t>
                    </m:r>
                    <m:r>
                      <m:rPr>
                        <m:nor/>
                      </m:rPr>
                      <a:rPr lang="fr-FR" b="0" smtClean="0"/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3D87F4-536A-40A9-803A-0F842ECA6D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678" y="1626281"/>
                <a:ext cx="2314993" cy="120032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51994A-BC52-44C3-831E-ADD943F3D7AF}"/>
                  </a:ext>
                </a:extLst>
              </p:cNvPr>
              <p:cNvSpPr/>
              <p:nvPr/>
            </p:nvSpPr>
            <p:spPr>
              <a:xfrm>
                <a:off x="9314065" y="3504370"/>
                <a:ext cx="30443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= 0,392 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kg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 + 0,11919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kg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= 0,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1119</m:t>
                    </m:r>
                    <m:r>
                      <m:rPr>
                        <m:nor/>
                      </m:rPr>
                      <a:rPr lang="fr-FR" b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kg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 </a:t>
                </a:r>
              </a:p>
            </p:txBody>
          </p:sp>
        </mc:Choice>
        <mc:Fallback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51994A-BC52-44C3-831E-ADD943F3D7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065" y="3504370"/>
                <a:ext cx="3044360" cy="646331"/>
              </a:xfrm>
              <a:prstGeom prst="rect">
                <a:avLst/>
              </a:prstGeom>
              <a:blipFill>
                <a:blip r:embed="rId28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3FF90D7-E4AF-4754-B0A4-CF6FFC79BD93}"/>
                  </a:ext>
                </a:extLst>
              </p:cNvPr>
              <p:cNvSpPr/>
              <p:nvPr/>
            </p:nvSpPr>
            <p:spPr>
              <a:xfrm>
                <a:off x="9261674" y="4493954"/>
                <a:ext cx="24405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i="1" dirty="0">
                          <a:latin typeface="Cambria Math" panose="02040503050406030204" pitchFamily="18" charset="0"/>
                        </a:rPr>
                        <m:t> =0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m:rPr>
                          <m:nor/>
                        </m:rPr>
                        <a:rPr lang="fr-FR"/>
                        <m:t>149287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3FF90D7-E4AF-4754-B0A4-CF6FFC79B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674" y="4493954"/>
                <a:ext cx="2440540" cy="369332"/>
              </a:xfrm>
              <a:prstGeom prst="rect">
                <a:avLst/>
              </a:prstGeom>
              <a:blipFill>
                <a:blip r:embed="rId2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AFE3547-E271-46FF-8477-BAA7484C34B5}"/>
                  </a:ext>
                </a:extLst>
              </p:cNvPr>
              <p:cNvSpPr/>
              <p:nvPr/>
            </p:nvSpPr>
            <p:spPr>
              <a:xfrm>
                <a:off x="5816175" y="1578266"/>
                <a:ext cx="2997615" cy="2249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=0.00012720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=0.00700069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=0.00700400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e>
                      <m:sub>
                        <m:r>
                          <a:rPr lang="fr-F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0.000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2201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−0.0000264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−0.000003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44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AFE3547-E271-46FF-8477-BAA7484C3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175" y="1578266"/>
                <a:ext cx="2997615" cy="2249270"/>
              </a:xfrm>
              <a:prstGeom prst="rect">
                <a:avLst/>
              </a:prstGeom>
              <a:blipFill>
                <a:blip r:embed="rId30"/>
                <a:stretch>
                  <a:fillRect b="-2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EEF9C18-DAC4-44F6-BBEC-7CEB64F8AE58}"/>
                  </a:ext>
                </a:extLst>
              </p:cNvPr>
              <p:cNvSpPr/>
              <p:nvPr/>
            </p:nvSpPr>
            <p:spPr>
              <a:xfrm>
                <a:off x="9162198" y="2551783"/>
                <a:ext cx="226606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=−0.25360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−0.00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772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0,02422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EEF9C18-DAC4-44F6-BBEC-7CEB64F8A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198" y="2551783"/>
                <a:ext cx="2266069" cy="92333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llipse 88">
            <a:extLst>
              <a:ext uri="{FF2B5EF4-FFF2-40B4-BE49-F238E27FC236}">
                <a16:creationId xmlns:a16="http://schemas.microsoft.com/office/drawing/2014/main" id="{8DF02D14-E403-496F-A43F-7FAEE4338F70}"/>
              </a:ext>
            </a:extLst>
          </p:cNvPr>
          <p:cNvSpPr/>
          <p:nvPr/>
        </p:nvSpPr>
        <p:spPr>
          <a:xfrm>
            <a:off x="2963966" y="4266461"/>
            <a:ext cx="239804" cy="2361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5C9B4017-478E-4CC3-82A3-518E7E112652}"/>
              </a:ext>
            </a:extLst>
          </p:cNvPr>
          <p:cNvSpPr/>
          <p:nvPr/>
        </p:nvSpPr>
        <p:spPr>
          <a:xfrm>
            <a:off x="3029728" y="4334634"/>
            <a:ext cx="115410" cy="10225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81BE831C-8220-47EA-A72A-E2E3BC62B595}"/>
              </a:ext>
            </a:extLst>
          </p:cNvPr>
          <p:cNvSpPr txBox="1"/>
          <p:nvPr/>
        </p:nvSpPr>
        <p:spPr>
          <a:xfrm>
            <a:off x="3199797" y="4266461"/>
            <a:ext cx="580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x</a:t>
            </a:r>
            <a:r>
              <a:rPr lang="fr-FR" sz="1600" baseline="-25000" dirty="0"/>
              <a:t>6,7</a:t>
            </a:r>
          </a:p>
        </p:txBody>
      </p:sp>
    </p:spTree>
    <p:extLst>
      <p:ext uri="{BB962C8B-B14F-4D97-AF65-F5344CB8AC3E}">
        <p14:creationId xmlns:p14="http://schemas.microsoft.com/office/powerpoint/2010/main" val="425554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527" y="-476484"/>
            <a:ext cx="5616134" cy="295236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2" r="35702"/>
          <a:stretch/>
        </p:blipFill>
        <p:spPr>
          <a:xfrm>
            <a:off x="409432" y="2471359"/>
            <a:ext cx="2238233" cy="420433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9816" y="544387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Solide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9150216" y="462165"/>
                <a:ext cx="3625702" cy="717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16" y="462165"/>
                <a:ext cx="3625702" cy="717248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1676200" y="4149567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350078" y="3816963"/>
                <a:ext cx="484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78" y="3816963"/>
                <a:ext cx="48404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1999015" y="325018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456696" y="1864836"/>
                <a:ext cx="2259658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fr-F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0.03291972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i="1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i="1" dirty="0" smtClean="0">
                        <a:latin typeface="Cambria Math" panose="02040503050406030204" pitchFamily="18" charset="0"/>
                      </a:rPr>
                      <m:t>0.00776230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0.03895646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864836"/>
                <a:ext cx="2259658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9321712" y="3742926"/>
                <a:ext cx="2286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0,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08658000 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fr-FR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712" y="3742926"/>
                <a:ext cx="2286908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295334" y="4443061"/>
                <a:ext cx="2379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fr-FR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0.00001665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334" y="4443061"/>
                <a:ext cx="2379626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4075603" cy="1186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4075603" cy="11860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804193" y="1816821"/>
                <a:ext cx="2838021" cy="2216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0.000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12751 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0.000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15371 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0.0000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4567 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0.00000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695 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</a:rPr>
                      <m:t>=0.00000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686 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0.00004329 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93" y="1816821"/>
                <a:ext cx="2838021" cy="2216376"/>
              </a:xfrm>
              <a:prstGeom prst="rect">
                <a:avLst/>
              </a:prstGeom>
              <a:blipFill>
                <a:blip r:embed="rId10"/>
                <a:stretch>
                  <a:fillRect b="-5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029200" y="2919655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200" y="2919655"/>
                <a:ext cx="4907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/>
          <p:cNvGrpSpPr/>
          <p:nvPr/>
        </p:nvGrpSpPr>
        <p:grpSpPr>
          <a:xfrm>
            <a:off x="1103152" y="4389257"/>
            <a:ext cx="1225403" cy="1071639"/>
            <a:chOff x="896989" y="5072596"/>
            <a:chExt cx="1225403" cy="1071639"/>
          </a:xfrm>
        </p:grpSpPr>
        <p:cxnSp>
          <p:nvCxnSpPr>
            <p:cNvPr id="31" name="Connecteur droit avec flèche 30"/>
            <p:cNvCxnSpPr/>
            <p:nvPr/>
          </p:nvCxnSpPr>
          <p:spPr>
            <a:xfrm flipV="1">
              <a:off x="896989" y="5072596"/>
              <a:ext cx="0" cy="10716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V="1">
              <a:off x="896990" y="5858116"/>
              <a:ext cx="268051" cy="28611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905591" y="6144235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976736" y="5414142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736" y="5414142"/>
                <a:ext cx="4660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270255" y="4805444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55" y="4805444"/>
                <a:ext cx="467756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42782" y="4080252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82" y="4080252"/>
                <a:ext cx="45147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150216" y="2932043"/>
                <a:ext cx="226606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=0,03352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0,</m:t>
                      </m:r>
                      <m:r>
                        <m:rPr>
                          <m:nor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10130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16" y="2932043"/>
                <a:ext cx="2266069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0635453" y="5341063"/>
                <a:ext cx="136300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=−120°</m:t>
                      </m:r>
                    </m:oMath>
                  </m:oMathPara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:r>
                  <a:rPr lang="en-GB" dirty="0" err="1"/>
                  <a:t>ou</a:t>
                </a:r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=240°</m:t>
                      </m:r>
                    </m:oMath>
                  </m:oMathPara>
                </a14:m>
                <a:endParaRPr lang="fr-FR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5453" y="5341063"/>
                <a:ext cx="1363002" cy="923330"/>
              </a:xfrm>
              <a:prstGeom prst="rect">
                <a:avLst/>
              </a:prstGeom>
              <a:blipFill>
                <a:blip r:embed="rId16"/>
                <a:stretch>
                  <a:fillRect l="-40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 rot="14282248">
            <a:off x="755210" y="2090494"/>
            <a:ext cx="1276913" cy="1836340"/>
            <a:chOff x="2016331" y="1940456"/>
            <a:chExt cx="1276913" cy="1836340"/>
          </a:xfrm>
        </p:grpSpPr>
        <p:grpSp>
          <p:nvGrpSpPr>
            <p:cNvPr id="70" name="Groupe 69"/>
            <p:cNvGrpSpPr/>
            <p:nvPr/>
          </p:nvGrpSpPr>
          <p:grpSpPr>
            <a:xfrm>
              <a:off x="2023711" y="2171640"/>
              <a:ext cx="1225403" cy="1071639"/>
              <a:chOff x="896989" y="5072596"/>
              <a:chExt cx="1225403" cy="1071639"/>
            </a:xfrm>
          </p:grpSpPr>
          <p:cxnSp>
            <p:nvCxnSpPr>
              <p:cNvPr id="71" name="Connecteur droit avec flèche 70"/>
              <p:cNvCxnSpPr/>
              <p:nvPr/>
            </p:nvCxnSpPr>
            <p:spPr>
              <a:xfrm flipV="1">
                <a:off x="896989" y="5072596"/>
                <a:ext cx="0" cy="107163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/>
              <p:cNvCxnSpPr/>
              <p:nvPr/>
            </p:nvCxnSpPr>
            <p:spPr>
              <a:xfrm flipV="1">
                <a:off x="896990" y="5858116"/>
                <a:ext cx="268051" cy="28611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avec flèche 72"/>
              <p:cNvCxnSpPr/>
              <p:nvPr/>
            </p:nvCxnSpPr>
            <p:spPr>
              <a:xfrm>
                <a:off x="905591" y="6144235"/>
                <a:ext cx="1216801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 rot="7317752">
                  <a:off x="2875533" y="335908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7752">
                  <a:off x="2875533" y="3359085"/>
                  <a:ext cx="466090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 rot="7317752">
                  <a:off x="2190814" y="2587827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7752">
                  <a:off x="2190814" y="2587827"/>
                  <a:ext cx="467756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 rot="7317752">
                  <a:off x="1975262" y="1981525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7752">
                  <a:off x="1975262" y="1981525"/>
                  <a:ext cx="451470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234972DB-0B38-4084-A68F-934470EC45AD}"/>
              </a:ext>
            </a:extLst>
          </p:cNvPr>
          <p:cNvGrpSpPr/>
          <p:nvPr/>
        </p:nvGrpSpPr>
        <p:grpSpPr>
          <a:xfrm>
            <a:off x="8018873" y="5533657"/>
            <a:ext cx="1399221" cy="1724356"/>
            <a:chOff x="1747678" y="2919928"/>
            <a:chExt cx="1508431" cy="1670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64220C9C-A5E0-43B9-A3F8-E4EBD4336808}"/>
                    </a:ext>
                  </a:extLst>
                </p:cNvPr>
                <p:cNvSpPr/>
                <p:nvPr/>
              </p:nvSpPr>
              <p:spPr>
                <a:xfrm>
                  <a:off x="1991591" y="3102704"/>
                  <a:ext cx="3824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91" y="3102704"/>
                  <a:ext cx="382411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A5D0CB52-3B9A-4A8E-8975-D29372EBE7C2}"/>
                </a:ext>
              </a:extLst>
            </p:cNvPr>
            <p:cNvSpPr/>
            <p:nvPr/>
          </p:nvSpPr>
          <p:spPr>
            <a:xfrm>
              <a:off x="1747678" y="3096553"/>
              <a:ext cx="1494000" cy="1494000"/>
            </a:xfrm>
            <a:prstGeom prst="arc">
              <a:avLst>
                <a:gd name="adj1" fmla="val 15416313"/>
                <a:gd name="adj2" fmla="val 16180007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D6F1A72A-FFEC-47D8-A3C2-9B3D5974073B}"/>
                </a:ext>
              </a:extLst>
            </p:cNvPr>
            <p:cNvSpPr/>
            <p:nvPr/>
          </p:nvSpPr>
          <p:spPr>
            <a:xfrm rot="5400000">
              <a:off x="1762109" y="2919928"/>
              <a:ext cx="1494000" cy="1494000"/>
            </a:xfrm>
            <a:prstGeom prst="arc">
              <a:avLst>
                <a:gd name="adj1" fmla="val 14645357"/>
                <a:gd name="adj2" fmla="val 15940936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87D82DE9-6135-4321-961C-B4774D100B8C}"/>
              </a:ext>
            </a:extLst>
          </p:cNvPr>
          <p:cNvGrpSpPr/>
          <p:nvPr/>
        </p:nvGrpSpPr>
        <p:grpSpPr>
          <a:xfrm rot="20270872">
            <a:off x="8491182" y="4999012"/>
            <a:ext cx="1273541" cy="1071639"/>
            <a:chOff x="896989" y="5072596"/>
            <a:chExt cx="1225403" cy="1071639"/>
          </a:xfrm>
        </p:grpSpPr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5081733B-2C5C-41AD-9558-DE7F02CA0798}"/>
                </a:ext>
              </a:extLst>
            </p:cNvPr>
            <p:cNvCxnSpPr/>
            <p:nvPr/>
          </p:nvCxnSpPr>
          <p:spPr>
            <a:xfrm flipV="1">
              <a:off x="896989" y="5072596"/>
              <a:ext cx="0" cy="107163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2A5D6ED8-0750-46CD-B568-D17BA02C3A38}"/>
                </a:ext>
              </a:extLst>
            </p:cNvPr>
            <p:cNvCxnSpPr/>
            <p:nvPr/>
          </p:nvCxnSpPr>
          <p:spPr>
            <a:xfrm>
              <a:off x="905591" y="6144235"/>
              <a:ext cx="1216801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ZoneTexte 80">
            <a:extLst>
              <a:ext uri="{FF2B5EF4-FFF2-40B4-BE49-F238E27FC236}">
                <a16:creationId xmlns:a16="http://schemas.microsoft.com/office/drawing/2014/main" id="{46D3542E-B27C-4E51-9A1E-010FA88E2B13}"/>
              </a:ext>
            </a:extLst>
          </p:cNvPr>
          <p:cNvSpPr txBox="1"/>
          <p:nvPr/>
        </p:nvSpPr>
        <p:spPr>
          <a:xfrm>
            <a:off x="8137228" y="4985303"/>
            <a:ext cx="580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x</a:t>
            </a:r>
            <a:r>
              <a:rPr lang="fr-FR" sz="1600" baseline="-25000" dirty="0"/>
              <a:t>7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9AB732FD-E829-41E2-85C1-473B384EC5CB}"/>
              </a:ext>
            </a:extLst>
          </p:cNvPr>
          <p:cNvSpPr txBox="1"/>
          <p:nvPr/>
        </p:nvSpPr>
        <p:spPr>
          <a:xfrm>
            <a:off x="9863291" y="5499931"/>
            <a:ext cx="580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z</a:t>
            </a:r>
            <a:r>
              <a:rPr lang="fr-FR" sz="1600" baseline="-25000" dirty="0"/>
              <a:t>7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FD19E2F9-7A7E-444E-BB17-B6E331672328}"/>
              </a:ext>
            </a:extLst>
          </p:cNvPr>
          <p:cNvSpPr txBox="1"/>
          <p:nvPr/>
        </p:nvSpPr>
        <p:spPr>
          <a:xfrm>
            <a:off x="8566646" y="4856254"/>
            <a:ext cx="580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x</a:t>
            </a:r>
            <a:r>
              <a:rPr lang="fr-FR" sz="1600" baseline="-25000" dirty="0"/>
              <a:t>6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D8F06CD5-0803-499F-8E55-66CC895266BA}"/>
              </a:ext>
            </a:extLst>
          </p:cNvPr>
          <p:cNvSpPr txBox="1"/>
          <p:nvPr/>
        </p:nvSpPr>
        <p:spPr>
          <a:xfrm>
            <a:off x="9992992" y="6029415"/>
            <a:ext cx="580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z</a:t>
            </a:r>
            <a:r>
              <a:rPr lang="fr-FR" sz="1600" baseline="-25000" dirty="0"/>
              <a:t>6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4900F8F7-6FA8-44A9-9208-970EF87A23DC}"/>
              </a:ext>
            </a:extLst>
          </p:cNvPr>
          <p:cNvSpPr txBox="1"/>
          <p:nvPr/>
        </p:nvSpPr>
        <p:spPr>
          <a:xfrm>
            <a:off x="674986" y="5397618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</a:t>
            </a:r>
            <a:r>
              <a:rPr lang="fr-FR" baseline="-25000" dirty="0"/>
              <a:t>6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15382336-D01C-4727-AECF-5526BC493B07}"/>
              </a:ext>
            </a:extLst>
          </p:cNvPr>
          <p:cNvGrpSpPr/>
          <p:nvPr/>
        </p:nvGrpSpPr>
        <p:grpSpPr>
          <a:xfrm>
            <a:off x="8714606" y="5186924"/>
            <a:ext cx="1273541" cy="1071639"/>
            <a:chOff x="896989" y="5072596"/>
            <a:chExt cx="1225403" cy="1071639"/>
          </a:xfrm>
        </p:grpSpPr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FEE56C27-EAB7-403A-B1F6-105478F1AE25}"/>
                </a:ext>
              </a:extLst>
            </p:cNvPr>
            <p:cNvCxnSpPr/>
            <p:nvPr/>
          </p:nvCxnSpPr>
          <p:spPr>
            <a:xfrm flipV="1">
              <a:off x="896989" y="5072596"/>
              <a:ext cx="0" cy="107163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655463CB-3569-4D1A-A061-CC9732F03FCB}"/>
                </a:ext>
              </a:extLst>
            </p:cNvPr>
            <p:cNvCxnSpPr/>
            <p:nvPr/>
          </p:nvCxnSpPr>
          <p:spPr>
            <a:xfrm>
              <a:off x="905591" y="6144235"/>
              <a:ext cx="1216801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085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E27CE604-7773-458C-89CB-0F94B21F2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771" y="4915806"/>
            <a:ext cx="1590675" cy="174307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94" y="588786"/>
            <a:ext cx="5616134" cy="295236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2" r="35702"/>
          <a:stretch/>
        </p:blipFill>
        <p:spPr>
          <a:xfrm>
            <a:off x="409432" y="2471359"/>
            <a:ext cx="2238233" cy="420433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9816" y="544387"/>
            <a:ext cx="3979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Solide 6 Reverse gauche</a:t>
            </a:r>
          </a:p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« Pièce6_gauche.SLDPRT»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9150216" y="462165"/>
                <a:ext cx="3625702" cy="855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acc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16" y="462165"/>
                <a:ext cx="3625702" cy="855362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1676200" y="4149567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350078" y="3816963"/>
                <a:ext cx="484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78" y="3816963"/>
                <a:ext cx="4840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1999015" y="325018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9456696" y="1864836"/>
                <a:ext cx="229575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fr-FR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0.05369029</m:t>
                    </m:r>
                    <m:r>
                      <m:rPr>
                        <m:nor/>
                      </m:rPr>
                      <a:rPr lang="fr-FR" b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i="1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dirty="0">
                        <a:latin typeface="Cambria Math" panose="02040503050406030204" pitchFamily="18" charset="0"/>
                      </a:rPr>
                      <m:t>0.00776230</m:t>
                    </m:r>
                    <m:r>
                      <a:rPr lang="fr-F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=0.03169498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864836"/>
                <a:ext cx="2295757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9321712" y="3742926"/>
                <a:ext cx="2286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0,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08658000 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fr-FR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712" y="3742926"/>
                <a:ext cx="2286908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295334" y="4443061"/>
                <a:ext cx="2379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fr-FR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0.00001665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334" y="4443061"/>
                <a:ext cx="2379626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4075603" cy="1186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4075603" cy="11860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5804193" y="1816821"/>
                <a:ext cx="3057247" cy="2307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  <m:e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sPre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solidFill>
                          <a:schemeClr val="tx1"/>
                        </a:solidFill>
                      </a:rPr>
                      <m:t>0.00010362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sub>
                        </m:sSub>
                      </m:e>
                    </m:sPre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solidFill>
                          <a:schemeClr val="tx1"/>
                        </a:solidFill>
                      </a:rPr>
                      <m:t>0.00015371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  <m:e>
                            <m:r>
                              <m:rPr>
                                <m:brk m:alnAt="7"/>
                              </m:rPr>
                              <a:rPr lang="fr-F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sPre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solidFill>
                          <a:schemeClr val="tx1"/>
                        </a:solidFill>
                      </a:rPr>
                      <m:t>0.00006956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fr-F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  <m:e>
                              <m:r>
                                <a:rPr lang="fr-F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sPre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>
                          <a:solidFill>
                            <a:schemeClr val="tx1"/>
                          </a:solidFill>
                        </a:rPr>
                        <m:t>0.00000247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  <m:e>
                            <m:r>
                              <a:rPr lang="fr-F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sPre>
                      </m:e>
                      <m:sub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solidFill>
                          <a:schemeClr val="tx1"/>
                        </a:solidFill>
                      </a:rPr>
                      <m:t>−0.00005709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  <m:e>
                            <m:r>
                              <a:rPr lang="fr-F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sPre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solidFill>
                          <a:schemeClr val="tx1"/>
                        </a:solidFill>
                      </a:rPr>
                      <m:t>−0.00000945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93" y="1816821"/>
                <a:ext cx="3057247" cy="2307555"/>
              </a:xfrm>
              <a:prstGeom prst="rect">
                <a:avLst/>
              </a:prstGeom>
              <a:blipFill>
                <a:blip r:embed="rId11"/>
                <a:stretch>
                  <a:fillRect b="-2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029200" y="2919655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200" y="2919655"/>
                <a:ext cx="4907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/>
          <p:cNvGrpSpPr/>
          <p:nvPr/>
        </p:nvGrpSpPr>
        <p:grpSpPr>
          <a:xfrm>
            <a:off x="1103152" y="4389257"/>
            <a:ext cx="1225403" cy="1071639"/>
            <a:chOff x="896989" y="5072596"/>
            <a:chExt cx="1225403" cy="1071639"/>
          </a:xfrm>
        </p:grpSpPr>
        <p:cxnSp>
          <p:nvCxnSpPr>
            <p:cNvPr id="31" name="Connecteur droit avec flèche 30"/>
            <p:cNvCxnSpPr/>
            <p:nvPr/>
          </p:nvCxnSpPr>
          <p:spPr>
            <a:xfrm flipV="1">
              <a:off x="896989" y="5072596"/>
              <a:ext cx="0" cy="10716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V="1">
              <a:off x="896990" y="5858116"/>
              <a:ext cx="268051" cy="28611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905591" y="6144235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976736" y="5414142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736" y="5414142"/>
                <a:ext cx="4660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270255" y="4805444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55" y="4805444"/>
                <a:ext cx="467756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42782" y="4080252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82" y="4080252"/>
                <a:ext cx="45147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150216" y="2932043"/>
                <a:ext cx="226606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=− 0,07097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0,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07968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16" y="2932043"/>
                <a:ext cx="2266069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e 62"/>
          <p:cNvGrpSpPr/>
          <p:nvPr/>
        </p:nvGrpSpPr>
        <p:grpSpPr>
          <a:xfrm>
            <a:off x="7791006" y="5341063"/>
            <a:ext cx="1399221" cy="1724356"/>
            <a:chOff x="1747678" y="2919928"/>
            <a:chExt cx="1508431" cy="1670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1991591" y="3102704"/>
                  <a:ext cx="3824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91" y="3102704"/>
                  <a:ext cx="382411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Arc 64"/>
            <p:cNvSpPr/>
            <p:nvPr/>
          </p:nvSpPr>
          <p:spPr>
            <a:xfrm>
              <a:off x="1747678" y="3096553"/>
              <a:ext cx="1494000" cy="1494000"/>
            </a:xfrm>
            <a:prstGeom prst="arc">
              <a:avLst>
                <a:gd name="adj1" fmla="val 15416313"/>
                <a:gd name="adj2" fmla="val 16180007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Arc 65"/>
            <p:cNvSpPr/>
            <p:nvPr/>
          </p:nvSpPr>
          <p:spPr>
            <a:xfrm rot="5400000">
              <a:off x="1762109" y="2919928"/>
              <a:ext cx="1494000" cy="1494000"/>
            </a:xfrm>
            <a:prstGeom prst="arc">
              <a:avLst>
                <a:gd name="adj1" fmla="val 14645357"/>
                <a:gd name="adj2" fmla="val 15940936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10635453" y="5341063"/>
                <a:ext cx="133575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=120°</m:t>
                      </m:r>
                    </m:oMath>
                  </m:oMathPara>
                </a14:m>
                <a:endParaRPr lang="fr-FR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GB" dirty="0" err="1">
                    <a:solidFill>
                      <a:schemeClr val="tx1"/>
                    </a:solidFill>
                  </a:rPr>
                  <a:t>ou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240°</m:t>
                      </m:r>
                    </m:oMath>
                  </m:oMathPara>
                </a14:m>
                <a:endParaRPr lang="fr-FR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5453" y="5341063"/>
                <a:ext cx="1335750" cy="923330"/>
              </a:xfrm>
              <a:prstGeom prst="rect">
                <a:avLst/>
              </a:prstGeom>
              <a:blipFill>
                <a:blip r:embed="rId21"/>
                <a:stretch>
                  <a:fillRect l="-41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 rot="14282248">
            <a:off x="755210" y="2090494"/>
            <a:ext cx="1276913" cy="1836340"/>
            <a:chOff x="2016331" y="1940456"/>
            <a:chExt cx="1276913" cy="1836340"/>
          </a:xfrm>
        </p:grpSpPr>
        <p:grpSp>
          <p:nvGrpSpPr>
            <p:cNvPr id="70" name="Groupe 69"/>
            <p:cNvGrpSpPr/>
            <p:nvPr/>
          </p:nvGrpSpPr>
          <p:grpSpPr>
            <a:xfrm>
              <a:off x="2023711" y="2171640"/>
              <a:ext cx="1225403" cy="1071639"/>
              <a:chOff x="896989" y="5072596"/>
              <a:chExt cx="1225403" cy="1071639"/>
            </a:xfrm>
          </p:grpSpPr>
          <p:cxnSp>
            <p:nvCxnSpPr>
              <p:cNvPr id="71" name="Connecteur droit avec flèche 70"/>
              <p:cNvCxnSpPr/>
              <p:nvPr/>
            </p:nvCxnSpPr>
            <p:spPr>
              <a:xfrm flipV="1">
                <a:off x="896989" y="5072596"/>
                <a:ext cx="0" cy="107163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/>
              <p:cNvCxnSpPr/>
              <p:nvPr/>
            </p:nvCxnSpPr>
            <p:spPr>
              <a:xfrm flipV="1">
                <a:off x="896990" y="5858116"/>
                <a:ext cx="268051" cy="28611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avec flèche 72"/>
              <p:cNvCxnSpPr/>
              <p:nvPr/>
            </p:nvCxnSpPr>
            <p:spPr>
              <a:xfrm>
                <a:off x="905591" y="6144235"/>
                <a:ext cx="1216801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 rot="7317752">
                  <a:off x="2875533" y="335908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7752">
                  <a:off x="2875533" y="3359085"/>
                  <a:ext cx="466090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 rot="7317752">
                  <a:off x="2190814" y="2587827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7752">
                  <a:off x="2190814" y="2587827"/>
                  <a:ext cx="467756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 rot="7317752">
                  <a:off x="1975262" y="1981525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7752">
                  <a:off x="1975262" y="1981525"/>
                  <a:ext cx="451470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201CC1AC-B0DD-4EEA-B86A-40613EBDD755}"/>
              </a:ext>
            </a:extLst>
          </p:cNvPr>
          <p:cNvSpPr txBox="1"/>
          <p:nvPr/>
        </p:nvSpPr>
        <p:spPr>
          <a:xfrm>
            <a:off x="690678" y="5345365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</a:t>
            </a:r>
            <a:r>
              <a:rPr lang="fr-FR" baseline="-25000" dirty="0"/>
              <a:t>6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B2A88059-63BB-4A77-9AD2-D5675F747449}"/>
              </a:ext>
            </a:extLst>
          </p:cNvPr>
          <p:cNvGrpSpPr/>
          <p:nvPr/>
        </p:nvGrpSpPr>
        <p:grpSpPr>
          <a:xfrm rot="20270872">
            <a:off x="8263315" y="4806418"/>
            <a:ext cx="1273541" cy="1071639"/>
            <a:chOff x="896989" y="5072596"/>
            <a:chExt cx="1225403" cy="1071639"/>
          </a:xfrm>
        </p:grpSpPr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368D83E2-F290-4FCF-82E3-AD687335E21A}"/>
                </a:ext>
              </a:extLst>
            </p:cNvPr>
            <p:cNvCxnSpPr/>
            <p:nvPr/>
          </p:nvCxnSpPr>
          <p:spPr>
            <a:xfrm flipV="1">
              <a:off x="896989" y="5072596"/>
              <a:ext cx="0" cy="10716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61C69689-9064-4A4A-999D-2CB7D9F61840}"/>
                </a:ext>
              </a:extLst>
            </p:cNvPr>
            <p:cNvCxnSpPr/>
            <p:nvPr/>
          </p:nvCxnSpPr>
          <p:spPr>
            <a:xfrm>
              <a:off x="905591" y="6144235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0500F365-2DFF-4A7E-AA83-BC93C0B18F08}"/>
              </a:ext>
            </a:extLst>
          </p:cNvPr>
          <p:cNvSpPr txBox="1"/>
          <p:nvPr/>
        </p:nvSpPr>
        <p:spPr>
          <a:xfrm>
            <a:off x="8371536" y="4694483"/>
            <a:ext cx="580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x</a:t>
            </a:r>
            <a:r>
              <a:rPr lang="fr-FR" sz="1600" baseline="-25000" dirty="0"/>
              <a:t>7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5FB55764-601B-442D-BB1C-A346923098CF}"/>
              </a:ext>
            </a:extLst>
          </p:cNvPr>
          <p:cNvSpPr txBox="1"/>
          <p:nvPr/>
        </p:nvSpPr>
        <p:spPr>
          <a:xfrm>
            <a:off x="9767033" y="5864801"/>
            <a:ext cx="580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z</a:t>
            </a:r>
            <a:r>
              <a:rPr lang="fr-FR" sz="1600" baseline="-25000" dirty="0"/>
              <a:t>7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A97909D3-4905-46F8-A777-5E6C90D787EA}"/>
              </a:ext>
            </a:extLst>
          </p:cNvPr>
          <p:cNvSpPr txBox="1"/>
          <p:nvPr/>
        </p:nvSpPr>
        <p:spPr>
          <a:xfrm>
            <a:off x="7820830" y="4808370"/>
            <a:ext cx="580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x</a:t>
            </a:r>
            <a:r>
              <a:rPr lang="fr-FR" sz="1600" baseline="-25000" dirty="0"/>
              <a:t>6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3C9FF26E-5F4F-4D77-8910-0348E7493859}"/>
              </a:ext>
            </a:extLst>
          </p:cNvPr>
          <p:cNvSpPr txBox="1"/>
          <p:nvPr/>
        </p:nvSpPr>
        <p:spPr>
          <a:xfrm>
            <a:off x="9387448" y="5274752"/>
            <a:ext cx="580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z</a:t>
            </a:r>
            <a:r>
              <a:rPr lang="fr-FR" sz="1600" baseline="-25000" dirty="0"/>
              <a:t>6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7CD2C2B-EE3A-4CF4-AEDA-BFB3C72F29A0}"/>
              </a:ext>
            </a:extLst>
          </p:cNvPr>
          <p:cNvSpPr/>
          <p:nvPr/>
        </p:nvSpPr>
        <p:spPr>
          <a:xfrm>
            <a:off x="8371536" y="6264393"/>
            <a:ext cx="239804" cy="23610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E5FA161-81E4-4CF7-B004-979957CB7520}"/>
              </a:ext>
            </a:extLst>
          </p:cNvPr>
          <p:cNvSpPr/>
          <p:nvPr/>
        </p:nvSpPr>
        <p:spPr>
          <a:xfrm>
            <a:off x="8437298" y="6332566"/>
            <a:ext cx="115410" cy="10225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979AF8F-AB96-428A-8B0D-E0BA44C23C2E}"/>
              </a:ext>
            </a:extLst>
          </p:cNvPr>
          <p:cNvSpPr txBox="1"/>
          <p:nvPr/>
        </p:nvSpPr>
        <p:spPr>
          <a:xfrm>
            <a:off x="8607367" y="6264393"/>
            <a:ext cx="580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Y</a:t>
            </a:r>
            <a:r>
              <a:rPr lang="fr-FR" sz="1600" baseline="-25000" dirty="0"/>
              <a:t>6,7</a:t>
            </a:r>
          </a:p>
        </p:txBody>
      </p:sp>
    </p:spTree>
    <p:extLst>
      <p:ext uri="{BB962C8B-B14F-4D97-AF65-F5344CB8AC3E}">
        <p14:creationId xmlns:p14="http://schemas.microsoft.com/office/powerpoint/2010/main" val="89204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C6A9DF5F-B689-4F44-B571-0CF44E591A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7" t="34805" b="31547"/>
          <a:stretch/>
        </p:blipFill>
        <p:spPr>
          <a:xfrm rot="17978908">
            <a:off x="-245469" y="2791362"/>
            <a:ext cx="4303093" cy="28773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27CE604-7773-458C-89CB-0F94B21F2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771" y="4915806"/>
            <a:ext cx="1590675" cy="17430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9816" y="544387"/>
            <a:ext cx="3979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Solide 6 Reverse droite</a:t>
            </a:r>
          </a:p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« Pièce6_droite.SLDPRT»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9150216" y="462165"/>
                <a:ext cx="3625702" cy="855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acc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16" y="462165"/>
                <a:ext cx="3625702" cy="855362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1317403" y="4149567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968129" y="3816963"/>
                <a:ext cx="484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29" y="3816963"/>
                <a:ext cx="4840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1246680" y="306498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9456696" y="1864836"/>
                <a:ext cx="2369431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fr-FR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nor/>
                      </m:rPr>
                      <a:rPr lang="fr-FR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,05369029 </m:t>
                    </m:r>
                    <m:r>
                      <m:rPr>
                        <m:nor/>
                      </m:rPr>
                      <a:rPr lang="fr-FR" i="1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b="0" i="0" dirty="0" smtClean="0">
                        <a:latin typeface="Cambria Math" panose="02040503050406030204" pitchFamily="18" charset="0"/>
                      </a:rPr>
                      <m:t>,00776230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−0,03169498 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864836"/>
                <a:ext cx="2369431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9321712" y="3742926"/>
                <a:ext cx="2286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0,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08658000 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fr-FR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712" y="3742926"/>
                <a:ext cx="2286908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295334" y="4443061"/>
                <a:ext cx="2379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fr-FR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0.00001665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334" y="4443061"/>
                <a:ext cx="2379626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4075603" cy="1186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4075603" cy="11860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5804193" y="1816821"/>
                <a:ext cx="2960362" cy="2307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  <m:e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sPre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solidFill>
                          <a:schemeClr val="tx1"/>
                        </a:solidFill>
                      </a:rPr>
                      <m:t>0.000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10362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sub>
                        </m:sSub>
                      </m:e>
                    </m:sPre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solidFill>
                          <a:schemeClr val="tx1"/>
                        </a:solidFill>
                      </a:rPr>
                      <m:t>0.00015371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  <m:e>
                            <m:r>
                              <m:rPr>
                                <m:brk m:alnAt="7"/>
                              </m:rPr>
                              <a:rPr lang="fr-F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sPre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solidFill>
                          <a:schemeClr val="tx1"/>
                        </a:solidFill>
                      </a:rPr>
                      <m:t>0.0000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6956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fr-F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  <m:e>
                            <m:r>
                              <a:rPr lang="fr-F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sPre>
                      </m:e>
                      <m:sub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solidFill>
                          <a:schemeClr val="tx1"/>
                        </a:solidFill>
                      </a:rPr>
                      <m:t>0.00000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247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  <m:e>
                            <m:r>
                              <a:rPr lang="fr-F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sPre>
                      </m:e>
                      <m:sub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solidFill>
                          <a:schemeClr val="tx1"/>
                        </a:solidFill>
                      </a:rPr>
                      <m:t>0.0000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5709 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  <m:e>
                            <m:r>
                              <a:rPr lang="fr-F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sPre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solidFill>
                          <a:schemeClr val="tx1"/>
                        </a:solidFill>
                      </a:rPr>
                      <m:t>0.0000</m:t>
                    </m:r>
                    <m:r>
                      <m:rPr>
                        <m:nor/>
                      </m:rPr>
                      <a:rPr lang="fr-FR" smtClean="0">
                        <a:solidFill>
                          <a:schemeClr val="tx1"/>
                        </a:solidFill>
                      </a:rPr>
                      <m:t>0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945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93" y="1816821"/>
                <a:ext cx="2960362" cy="2307555"/>
              </a:xfrm>
              <a:prstGeom prst="rect">
                <a:avLst/>
              </a:prstGeom>
              <a:blipFill>
                <a:blip r:embed="rId11"/>
                <a:stretch>
                  <a:fillRect b="-2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1311590" y="2746030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590" y="2746030"/>
                <a:ext cx="4907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/>
          <p:cNvGrpSpPr/>
          <p:nvPr/>
        </p:nvGrpSpPr>
        <p:grpSpPr>
          <a:xfrm flipH="1">
            <a:off x="1083502" y="4389257"/>
            <a:ext cx="1411773" cy="1389856"/>
            <a:chOff x="456118" y="5072596"/>
            <a:chExt cx="1666274" cy="1389856"/>
          </a:xfrm>
        </p:grpSpPr>
        <p:cxnSp>
          <p:nvCxnSpPr>
            <p:cNvPr id="31" name="Connecteur droit avec flèche 30"/>
            <p:cNvCxnSpPr/>
            <p:nvPr/>
          </p:nvCxnSpPr>
          <p:spPr>
            <a:xfrm flipV="1">
              <a:off x="896989" y="5072596"/>
              <a:ext cx="0" cy="10716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>
              <a:cxnSpLocks/>
            </p:cNvCxnSpPr>
            <p:nvPr/>
          </p:nvCxnSpPr>
          <p:spPr>
            <a:xfrm flipH="1">
              <a:off x="456118" y="6144235"/>
              <a:ext cx="440872" cy="31821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905591" y="6144235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609906" y="5146924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06" y="5146924"/>
                <a:ext cx="4660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2400864" y="5486323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864" y="5486323"/>
                <a:ext cx="467756" cy="369332"/>
              </a:xfrm>
              <a:prstGeom prst="rect">
                <a:avLst/>
              </a:prstGeom>
              <a:blipFill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1703496" y="4080252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496" y="4080252"/>
                <a:ext cx="45147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9150216" y="2932043"/>
                <a:ext cx="226606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=− 0,07097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0,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07968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16" y="2932043"/>
                <a:ext cx="2266069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e 62"/>
          <p:cNvGrpSpPr/>
          <p:nvPr/>
        </p:nvGrpSpPr>
        <p:grpSpPr>
          <a:xfrm>
            <a:off x="7791006" y="5341063"/>
            <a:ext cx="1399221" cy="1724356"/>
            <a:chOff x="1747678" y="2919928"/>
            <a:chExt cx="1508431" cy="1670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1991591" y="3102704"/>
                  <a:ext cx="3824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91" y="3102704"/>
                  <a:ext cx="382411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Arc 64"/>
            <p:cNvSpPr/>
            <p:nvPr/>
          </p:nvSpPr>
          <p:spPr>
            <a:xfrm>
              <a:off x="1747678" y="3096553"/>
              <a:ext cx="1494000" cy="1494000"/>
            </a:xfrm>
            <a:prstGeom prst="arc">
              <a:avLst>
                <a:gd name="adj1" fmla="val 15416313"/>
                <a:gd name="adj2" fmla="val 16180007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Arc 65"/>
            <p:cNvSpPr/>
            <p:nvPr/>
          </p:nvSpPr>
          <p:spPr>
            <a:xfrm rot="5400000">
              <a:off x="1762109" y="2919928"/>
              <a:ext cx="1494000" cy="1494000"/>
            </a:xfrm>
            <a:prstGeom prst="arc">
              <a:avLst>
                <a:gd name="adj1" fmla="val 14645357"/>
                <a:gd name="adj2" fmla="val 15940936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10635453" y="5341063"/>
                <a:ext cx="136062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120°</m:t>
                      </m:r>
                    </m:oMath>
                  </m:oMathPara>
                </a14:m>
                <a:endParaRPr lang="fr-FR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GB" dirty="0" err="1">
                    <a:solidFill>
                      <a:schemeClr val="tx1"/>
                    </a:solidFill>
                  </a:rPr>
                  <a:t>ou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=240°</m:t>
                      </m:r>
                    </m:oMath>
                  </m:oMathPara>
                </a14:m>
                <a:endParaRPr lang="fr-FR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5453" y="5341063"/>
                <a:ext cx="1360629" cy="923330"/>
              </a:xfrm>
              <a:prstGeom prst="rect">
                <a:avLst/>
              </a:prstGeom>
              <a:blipFill>
                <a:blip r:embed="rId18"/>
                <a:stretch>
                  <a:fillRect l="-40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 rot="18181273" flipH="1">
            <a:off x="-158469" y="2068459"/>
            <a:ext cx="2020345" cy="2188479"/>
            <a:chOff x="1141021" y="1785844"/>
            <a:chExt cx="2445904" cy="2188479"/>
          </a:xfrm>
        </p:grpSpPr>
        <p:grpSp>
          <p:nvGrpSpPr>
            <p:cNvPr id="70" name="Groupe 69"/>
            <p:cNvGrpSpPr/>
            <p:nvPr/>
          </p:nvGrpSpPr>
          <p:grpSpPr>
            <a:xfrm>
              <a:off x="1794353" y="2171640"/>
              <a:ext cx="1454761" cy="1508453"/>
              <a:chOff x="667631" y="5072596"/>
              <a:chExt cx="1454761" cy="1508453"/>
            </a:xfrm>
          </p:grpSpPr>
          <p:cxnSp>
            <p:nvCxnSpPr>
              <p:cNvPr id="71" name="Connecteur droit avec flèche 70"/>
              <p:cNvCxnSpPr/>
              <p:nvPr/>
            </p:nvCxnSpPr>
            <p:spPr>
              <a:xfrm flipV="1">
                <a:off x="896989" y="5072596"/>
                <a:ext cx="0" cy="107163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/>
              <p:cNvCxnSpPr>
                <a:cxnSpLocks/>
              </p:cNvCxnSpPr>
              <p:nvPr/>
            </p:nvCxnSpPr>
            <p:spPr>
              <a:xfrm rot="18181273" flipH="1" flipV="1">
                <a:off x="457449" y="6298260"/>
                <a:ext cx="492971" cy="72607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avec flèche 72"/>
              <p:cNvCxnSpPr/>
              <p:nvPr/>
            </p:nvCxnSpPr>
            <p:spPr>
              <a:xfrm>
                <a:off x="905591" y="6144235"/>
                <a:ext cx="1216801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Rectangle 73"/>
                <p:cNvSpPr/>
                <p:nvPr/>
              </p:nvSpPr>
              <p:spPr>
                <a:xfrm rot="18181273">
                  <a:off x="3169215" y="2863977"/>
                  <a:ext cx="466090" cy="369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181273">
                  <a:off x="3169215" y="2863977"/>
                  <a:ext cx="466090" cy="369331"/>
                </a:xfrm>
                <a:prstGeom prst="rect">
                  <a:avLst/>
                </a:prstGeom>
                <a:blipFill>
                  <a:blip r:embed="rId1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74"/>
                <p:cNvSpPr/>
                <p:nvPr/>
              </p:nvSpPr>
              <p:spPr>
                <a:xfrm rot="18181273">
                  <a:off x="1091809" y="3555779"/>
                  <a:ext cx="467756" cy="369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181273">
                  <a:off x="1091809" y="3555779"/>
                  <a:ext cx="467756" cy="369331"/>
                </a:xfrm>
                <a:prstGeom prst="rect">
                  <a:avLst/>
                </a:prstGeom>
                <a:blipFill>
                  <a:blip r:embed="rId20"/>
                  <a:stretch>
                    <a:fillRect b="-28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/>
                <p:cNvSpPr/>
                <p:nvPr/>
              </p:nvSpPr>
              <p:spPr>
                <a:xfrm rot="18181273">
                  <a:off x="1814224" y="1826913"/>
                  <a:ext cx="451470" cy="369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181273">
                  <a:off x="1814224" y="1826913"/>
                  <a:ext cx="451470" cy="369331"/>
                </a:xfrm>
                <a:prstGeom prst="rect">
                  <a:avLst/>
                </a:prstGeom>
                <a:blipFill>
                  <a:blip r:embed="rId21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201CC1AC-B0DD-4EEA-B86A-40613EBDD755}"/>
              </a:ext>
            </a:extLst>
          </p:cNvPr>
          <p:cNvSpPr txBox="1"/>
          <p:nvPr/>
        </p:nvSpPr>
        <p:spPr>
          <a:xfrm>
            <a:off x="1651392" y="5437965"/>
            <a:ext cx="60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</a:t>
            </a:r>
            <a:r>
              <a:rPr lang="fr-FR" baseline="-25000" dirty="0"/>
              <a:t>6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B2A88059-63BB-4A77-9AD2-D5675F747449}"/>
              </a:ext>
            </a:extLst>
          </p:cNvPr>
          <p:cNvGrpSpPr/>
          <p:nvPr/>
        </p:nvGrpSpPr>
        <p:grpSpPr>
          <a:xfrm rot="20270872">
            <a:off x="8263315" y="4806418"/>
            <a:ext cx="1273541" cy="1071639"/>
            <a:chOff x="896989" y="5072596"/>
            <a:chExt cx="1225403" cy="1071639"/>
          </a:xfrm>
        </p:grpSpPr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368D83E2-F290-4FCF-82E3-AD687335E21A}"/>
                </a:ext>
              </a:extLst>
            </p:cNvPr>
            <p:cNvCxnSpPr/>
            <p:nvPr/>
          </p:nvCxnSpPr>
          <p:spPr>
            <a:xfrm flipV="1">
              <a:off x="896989" y="5072596"/>
              <a:ext cx="0" cy="10716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61C69689-9064-4A4A-999D-2CB7D9F61840}"/>
                </a:ext>
              </a:extLst>
            </p:cNvPr>
            <p:cNvCxnSpPr/>
            <p:nvPr/>
          </p:nvCxnSpPr>
          <p:spPr>
            <a:xfrm>
              <a:off x="905591" y="6144235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0500F365-2DFF-4A7E-AA83-BC93C0B18F08}"/>
              </a:ext>
            </a:extLst>
          </p:cNvPr>
          <p:cNvSpPr txBox="1"/>
          <p:nvPr/>
        </p:nvSpPr>
        <p:spPr>
          <a:xfrm>
            <a:off x="8371536" y="4694483"/>
            <a:ext cx="580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x</a:t>
            </a:r>
            <a:r>
              <a:rPr lang="fr-FR" sz="1600" baseline="-25000" dirty="0"/>
              <a:t>7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5FB55764-601B-442D-BB1C-A346923098CF}"/>
              </a:ext>
            </a:extLst>
          </p:cNvPr>
          <p:cNvSpPr txBox="1"/>
          <p:nvPr/>
        </p:nvSpPr>
        <p:spPr>
          <a:xfrm>
            <a:off x="9767033" y="5864801"/>
            <a:ext cx="580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z</a:t>
            </a:r>
            <a:r>
              <a:rPr lang="fr-FR" sz="1600" baseline="-25000" dirty="0"/>
              <a:t>7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A97909D3-4905-46F8-A777-5E6C90D787EA}"/>
              </a:ext>
            </a:extLst>
          </p:cNvPr>
          <p:cNvSpPr txBox="1"/>
          <p:nvPr/>
        </p:nvSpPr>
        <p:spPr>
          <a:xfrm>
            <a:off x="7820830" y="4808370"/>
            <a:ext cx="580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x</a:t>
            </a:r>
            <a:r>
              <a:rPr lang="fr-FR" sz="1600" baseline="-25000" dirty="0"/>
              <a:t>6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3C9FF26E-5F4F-4D77-8910-0348E7493859}"/>
              </a:ext>
            </a:extLst>
          </p:cNvPr>
          <p:cNvSpPr txBox="1"/>
          <p:nvPr/>
        </p:nvSpPr>
        <p:spPr>
          <a:xfrm>
            <a:off x="9387448" y="5274752"/>
            <a:ext cx="580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z</a:t>
            </a:r>
            <a:r>
              <a:rPr lang="fr-FR" sz="1600" baseline="-25000" dirty="0"/>
              <a:t>6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7CD2C2B-EE3A-4CF4-AEDA-BFB3C72F29A0}"/>
              </a:ext>
            </a:extLst>
          </p:cNvPr>
          <p:cNvSpPr/>
          <p:nvPr/>
        </p:nvSpPr>
        <p:spPr>
          <a:xfrm>
            <a:off x="8371536" y="6264393"/>
            <a:ext cx="239804" cy="23610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E5FA161-81E4-4CF7-B004-979957CB7520}"/>
              </a:ext>
            </a:extLst>
          </p:cNvPr>
          <p:cNvSpPr/>
          <p:nvPr/>
        </p:nvSpPr>
        <p:spPr>
          <a:xfrm>
            <a:off x="8437298" y="6332566"/>
            <a:ext cx="115410" cy="10225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979AF8F-AB96-428A-8B0D-E0BA44C23C2E}"/>
              </a:ext>
            </a:extLst>
          </p:cNvPr>
          <p:cNvSpPr txBox="1"/>
          <p:nvPr/>
        </p:nvSpPr>
        <p:spPr>
          <a:xfrm>
            <a:off x="8607367" y="6264393"/>
            <a:ext cx="580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Y</a:t>
            </a:r>
            <a:r>
              <a:rPr lang="fr-FR" sz="1600" baseline="-25000" dirty="0"/>
              <a:t>6,7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AF5190E-3CEA-4B32-A008-77E423B016C5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25270" t="36136" r="20028" b="34965"/>
          <a:stretch/>
        </p:blipFill>
        <p:spPr>
          <a:xfrm>
            <a:off x="3139474" y="888811"/>
            <a:ext cx="2055421" cy="198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8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4974" y="146901"/>
            <a:ext cx="421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Solide 7 gauche</a:t>
            </a:r>
          </a:p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« Piece7_calculInertiel_gauche.SLDASM»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8" t="14482" r="37422" b="6308"/>
          <a:stretch/>
        </p:blipFill>
        <p:spPr>
          <a:xfrm>
            <a:off x="104774" y="1676400"/>
            <a:ext cx="2743201" cy="50768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5" t="29257" r="27336" b="19518"/>
          <a:stretch/>
        </p:blipFill>
        <p:spPr>
          <a:xfrm>
            <a:off x="2794371" y="2226308"/>
            <a:ext cx="2505076" cy="1885950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 rot="14282248">
            <a:off x="1089025" y="3901722"/>
            <a:ext cx="1698228" cy="1362614"/>
            <a:chOff x="981721" y="2575007"/>
            <a:chExt cx="1698228" cy="1362614"/>
          </a:xfrm>
        </p:grpSpPr>
        <p:grpSp>
          <p:nvGrpSpPr>
            <p:cNvPr id="9" name="Groupe 8"/>
            <p:cNvGrpSpPr/>
            <p:nvPr/>
          </p:nvGrpSpPr>
          <p:grpSpPr>
            <a:xfrm>
              <a:off x="1271250" y="2636511"/>
              <a:ext cx="941261" cy="843317"/>
              <a:chOff x="144528" y="5537467"/>
              <a:chExt cx="941261" cy="843317"/>
            </a:xfrm>
          </p:grpSpPr>
          <p:cxnSp>
            <p:nvCxnSpPr>
              <p:cNvPr id="13" name="Connecteur droit avec flèche 12"/>
              <p:cNvCxnSpPr/>
              <p:nvPr/>
            </p:nvCxnSpPr>
            <p:spPr>
              <a:xfrm rot="7317752" flipV="1">
                <a:off x="799606" y="6198257"/>
                <a:ext cx="212164" cy="15288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avec flèche 13"/>
              <p:cNvCxnSpPr/>
              <p:nvPr/>
            </p:nvCxnSpPr>
            <p:spPr>
              <a:xfrm rot="7317752" flipH="1">
                <a:off x="549992" y="5518720"/>
                <a:ext cx="4554" cy="815481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avec flèche 14"/>
              <p:cNvCxnSpPr/>
              <p:nvPr/>
            </p:nvCxnSpPr>
            <p:spPr>
              <a:xfrm rot="7317752" flipH="1" flipV="1">
                <a:off x="753388" y="5863442"/>
                <a:ext cx="658376" cy="642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 rot="7317752">
                  <a:off x="2262238" y="2796093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7752">
                  <a:off x="2262238" y="2796093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 rot="7317752">
                  <a:off x="932509" y="2624219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7752">
                  <a:off x="932509" y="2624219"/>
                  <a:ext cx="46775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 rot="7317752">
                  <a:off x="1808780" y="3527220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7752">
                  <a:off x="1808780" y="3527220"/>
                  <a:ext cx="45147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9150216" y="462165"/>
                <a:ext cx="3625702" cy="717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37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16" y="462165"/>
                <a:ext cx="3625702" cy="717248"/>
              </a:xfrm>
              <a:prstGeom prst="rect">
                <a:avLst/>
              </a:prstGeom>
              <a:blipFill>
                <a:blip r:embed="rId7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456696" y="1864836"/>
                <a:ext cx="2276521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fr-F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fr-FR" b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02748935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i="1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dirty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fr-FR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−0.03834733</m:t>
                    </m:r>
                    <m:r>
                      <a:rPr lang="fr-FR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dirty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fr-FR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0.05151232</m:t>
                    </m:r>
                    <m:r>
                      <a:rPr lang="fr-FR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864836"/>
                <a:ext cx="2276521" cy="12003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321712" y="3742926"/>
                <a:ext cx="1961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0,35022 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712" y="3742926"/>
                <a:ext cx="1961498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9295334" y="4443061"/>
                <a:ext cx="25399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fr-FR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fr-FR"/>
                        <m:t>200437.864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334" y="4443061"/>
                <a:ext cx="2539926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114624" y="390723"/>
                <a:ext cx="4075603" cy="1186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4075603" cy="11860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5804193" y="1816821"/>
                <a:ext cx="3092578" cy="2317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fr-F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0.00255786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=0.00098183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𝑧𝑧</m:t>
                            </m:r>
                          </m:sub>
                        </m:sSub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0.00240229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0.00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019222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0.000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01186</m:t>
                    </m:r>
                    <m:r>
                      <a:rPr lang="fr-FR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0.00089959</m:t>
                    </m:r>
                    <m:r>
                      <a:rPr lang="fr-FR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93" y="1816821"/>
                <a:ext cx="3092578" cy="231762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9150216" y="2932043"/>
                <a:ext cx="226606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=? 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16" y="2932043"/>
                <a:ext cx="2266069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lipse 38"/>
          <p:cNvSpPr/>
          <p:nvPr/>
        </p:nvSpPr>
        <p:spPr>
          <a:xfrm>
            <a:off x="1655819" y="448161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464431" y="4599789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431" y="4599789"/>
                <a:ext cx="4907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8842D85C-FAA4-422F-8ACA-461C195E4CDC}"/>
              </a:ext>
            </a:extLst>
          </p:cNvPr>
          <p:cNvSpPr txBox="1"/>
          <p:nvPr/>
        </p:nvSpPr>
        <p:spPr>
          <a:xfrm>
            <a:off x="1639275" y="4054412"/>
            <a:ext cx="93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</a:t>
            </a:r>
            <a:r>
              <a:rPr lang="fr-FR" baseline="-25000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52584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>
            <a:extLst>
              <a:ext uri="{FF2B5EF4-FFF2-40B4-BE49-F238E27FC236}">
                <a16:creationId xmlns:a16="http://schemas.microsoft.com/office/drawing/2014/main" id="{BA99CD7A-3818-4C22-BAD0-D480C56B1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22" t="29609" r="19678" b="8333"/>
          <a:stretch/>
        </p:blipFill>
        <p:spPr>
          <a:xfrm>
            <a:off x="3686300" y="4349850"/>
            <a:ext cx="2856648" cy="187851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CA8AD6B-25FE-4D19-BCE7-6E07E99B4D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39" b="4045"/>
          <a:stretch/>
        </p:blipFill>
        <p:spPr>
          <a:xfrm rot="10800000">
            <a:off x="254680" y="2423603"/>
            <a:ext cx="3090078" cy="431539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4974" y="146901"/>
            <a:ext cx="421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Solide 7 droite</a:t>
            </a:r>
          </a:p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« Piece7_calculInertiel_droite.SLDASM»</a:t>
            </a:r>
          </a:p>
        </p:txBody>
      </p:sp>
      <p:grpSp>
        <p:nvGrpSpPr>
          <p:cNvPr id="8" name="Groupe 7"/>
          <p:cNvGrpSpPr/>
          <p:nvPr/>
        </p:nvGrpSpPr>
        <p:grpSpPr>
          <a:xfrm rot="14282248">
            <a:off x="1089025" y="3901722"/>
            <a:ext cx="1698228" cy="1362614"/>
            <a:chOff x="981721" y="2575007"/>
            <a:chExt cx="1698228" cy="1362614"/>
          </a:xfrm>
        </p:grpSpPr>
        <p:grpSp>
          <p:nvGrpSpPr>
            <p:cNvPr id="9" name="Groupe 8"/>
            <p:cNvGrpSpPr/>
            <p:nvPr/>
          </p:nvGrpSpPr>
          <p:grpSpPr>
            <a:xfrm>
              <a:off x="1271250" y="2636511"/>
              <a:ext cx="941261" cy="843317"/>
              <a:chOff x="144528" y="5537467"/>
              <a:chExt cx="941261" cy="843317"/>
            </a:xfrm>
          </p:grpSpPr>
          <p:cxnSp>
            <p:nvCxnSpPr>
              <p:cNvPr id="13" name="Connecteur droit avec flèche 12"/>
              <p:cNvCxnSpPr/>
              <p:nvPr/>
            </p:nvCxnSpPr>
            <p:spPr>
              <a:xfrm rot="7317752" flipV="1">
                <a:off x="799606" y="6198257"/>
                <a:ext cx="212164" cy="15288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avec flèche 13"/>
              <p:cNvCxnSpPr/>
              <p:nvPr/>
            </p:nvCxnSpPr>
            <p:spPr>
              <a:xfrm rot="7317752" flipH="1">
                <a:off x="549992" y="5518720"/>
                <a:ext cx="4554" cy="815481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avec flèche 14"/>
              <p:cNvCxnSpPr/>
              <p:nvPr/>
            </p:nvCxnSpPr>
            <p:spPr>
              <a:xfrm rot="7317752" flipH="1" flipV="1">
                <a:off x="753388" y="5863442"/>
                <a:ext cx="658376" cy="642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 rot="7317752">
                  <a:off x="2262238" y="2796093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7752">
                  <a:off x="2262238" y="2796093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 rot="7317752">
                  <a:off x="932509" y="2624219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7752">
                  <a:off x="932509" y="2624219"/>
                  <a:ext cx="46775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 rot="7317752">
                  <a:off x="1808780" y="3527220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7752">
                  <a:off x="1808780" y="3527220"/>
                  <a:ext cx="45147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9150216" y="462165"/>
                <a:ext cx="3625702" cy="717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37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16" y="462165"/>
                <a:ext cx="3625702" cy="717248"/>
              </a:xfrm>
              <a:prstGeom prst="rect">
                <a:avLst/>
              </a:prstGeom>
              <a:blipFill>
                <a:blip r:embed="rId7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456696" y="1864836"/>
                <a:ext cx="238700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fr-F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fr-FR" b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fr-FR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3432946 </m:t>
                    </m:r>
                    <m:r>
                      <m:rPr>
                        <m:nor/>
                      </m:rPr>
                      <a:rPr lang="fr-FR" i="1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dirty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fr-FR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−0.0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2995415</m:t>
                    </m:r>
                    <m:r>
                      <a:rPr lang="fr-FR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dirty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fr-FR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−0,06284127</m:t>
                    </m:r>
                    <m:r>
                      <a:rPr lang="fr-FR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864836"/>
                <a:ext cx="2387000" cy="12003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321712" y="3742926"/>
                <a:ext cx="1961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0,35022 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712" y="3742926"/>
                <a:ext cx="1961498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9295334" y="4443061"/>
                <a:ext cx="25399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fr-FR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fr-FR"/>
                        <m:t>200437.864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334" y="4443061"/>
                <a:ext cx="2539926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114624" y="390723"/>
                <a:ext cx="4075603" cy="1186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4075603" cy="11860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5804193" y="1816821"/>
                <a:ext cx="3090077" cy="2317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fr-F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0.00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264324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=0.00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140645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𝑧𝑧</m:t>
                            </m:r>
                          </m:sub>
                        </m:sSub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0.00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188114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0.000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42419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−0.00019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927</m:t>
                    </m:r>
                    <m:r>
                      <a:rPr lang="fr-FR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0.000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94020</m:t>
                    </m:r>
                    <m:r>
                      <a:rPr lang="fr-FR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93" y="1816821"/>
                <a:ext cx="3090077" cy="231762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9150216" y="2932043"/>
                <a:ext cx="226606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=? 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16" y="2932043"/>
                <a:ext cx="2266069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lipse 38"/>
          <p:cNvSpPr/>
          <p:nvPr/>
        </p:nvSpPr>
        <p:spPr>
          <a:xfrm>
            <a:off x="1939910" y="448161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2029328" y="4524940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328" y="4524940"/>
                <a:ext cx="4907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8842D85C-FAA4-422F-8ACA-461C195E4CDC}"/>
              </a:ext>
            </a:extLst>
          </p:cNvPr>
          <p:cNvSpPr txBox="1"/>
          <p:nvPr/>
        </p:nvSpPr>
        <p:spPr>
          <a:xfrm>
            <a:off x="1639275" y="4054412"/>
            <a:ext cx="93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</a:t>
            </a:r>
            <a:r>
              <a:rPr lang="fr-FR" baseline="-25000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4592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7" t="13529" r="33346"/>
          <a:stretch/>
        </p:blipFill>
        <p:spPr>
          <a:xfrm>
            <a:off x="3952240" y="1091499"/>
            <a:ext cx="4174257" cy="554213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48393" y="548640"/>
            <a:ext cx="464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Base</a:t>
            </a:r>
          </a:p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« Pièce0.SLDPRT +Piece0_Axe.SLDPRT »</a:t>
            </a:r>
          </a:p>
        </p:txBody>
      </p:sp>
      <p:grpSp>
        <p:nvGrpSpPr>
          <p:cNvPr id="13" name="Groupe 12"/>
          <p:cNvGrpSpPr>
            <a:grpSpLocks noChangeAspect="1"/>
          </p:cNvGrpSpPr>
          <p:nvPr/>
        </p:nvGrpSpPr>
        <p:grpSpPr>
          <a:xfrm>
            <a:off x="5594679" y="298797"/>
            <a:ext cx="2531818" cy="1730651"/>
            <a:chOff x="5386700" y="-241875"/>
            <a:chExt cx="3129548" cy="2376563"/>
          </a:xfrm>
        </p:grpSpPr>
        <p:grpSp>
          <p:nvGrpSpPr>
            <p:cNvPr id="6" name="Groupe 5"/>
            <p:cNvGrpSpPr/>
            <p:nvPr/>
          </p:nvGrpSpPr>
          <p:grpSpPr>
            <a:xfrm>
              <a:off x="5742623" y="0"/>
              <a:ext cx="2395869" cy="2134688"/>
              <a:chOff x="3771015" y="1019638"/>
              <a:chExt cx="2395869" cy="2134688"/>
            </a:xfrm>
          </p:grpSpPr>
          <p:cxnSp>
            <p:nvCxnSpPr>
              <p:cNvPr id="7" name="Connecteur droit avec flèche 6"/>
              <p:cNvCxnSpPr/>
              <p:nvPr/>
            </p:nvCxnSpPr>
            <p:spPr>
              <a:xfrm flipH="1" flipV="1">
                <a:off x="4497571" y="1019638"/>
                <a:ext cx="0" cy="16704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avec flèche 7"/>
              <p:cNvCxnSpPr/>
              <p:nvPr/>
            </p:nvCxnSpPr>
            <p:spPr>
              <a:xfrm>
                <a:off x="4497571" y="2690038"/>
                <a:ext cx="1669313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avec flèche 8"/>
              <p:cNvCxnSpPr/>
              <p:nvPr/>
            </p:nvCxnSpPr>
            <p:spPr>
              <a:xfrm flipH="1">
                <a:off x="3771015" y="2690038"/>
                <a:ext cx="737190" cy="46428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5386700" y="1743940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6700" y="174394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636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048492" y="1702129"/>
                  <a:ext cx="467756" cy="369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8492" y="1702129"/>
                  <a:ext cx="467756" cy="369331"/>
                </a:xfrm>
                <a:prstGeom prst="rect">
                  <a:avLst/>
                </a:prstGeom>
                <a:blipFill>
                  <a:blip r:embed="rId4"/>
                  <a:stretch>
                    <a:fillRect b="-4772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003657" y="-241875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3657" y="-241875"/>
                  <a:ext cx="45147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636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e 13"/>
          <p:cNvGrpSpPr>
            <a:grpSpLocks noChangeAspect="1"/>
          </p:cNvGrpSpPr>
          <p:nvPr/>
        </p:nvGrpSpPr>
        <p:grpSpPr>
          <a:xfrm>
            <a:off x="9602087" y="1602357"/>
            <a:ext cx="2249514" cy="822990"/>
            <a:chOff x="5556103" y="1516469"/>
            <a:chExt cx="2780596" cy="1130146"/>
          </a:xfrm>
        </p:grpSpPr>
        <p:grpSp>
          <p:nvGrpSpPr>
            <p:cNvPr id="15" name="Groupe 14"/>
            <p:cNvGrpSpPr/>
            <p:nvPr/>
          </p:nvGrpSpPr>
          <p:grpSpPr>
            <a:xfrm>
              <a:off x="5789668" y="1670400"/>
              <a:ext cx="2348824" cy="831192"/>
              <a:chOff x="3818060" y="2690038"/>
              <a:chExt cx="2348824" cy="831192"/>
            </a:xfrm>
          </p:grpSpPr>
          <p:cxnSp>
            <p:nvCxnSpPr>
              <p:cNvPr id="19" name="Connecteur droit avec flèche 18"/>
              <p:cNvCxnSpPr/>
              <p:nvPr/>
            </p:nvCxnSpPr>
            <p:spPr>
              <a:xfrm flipH="1">
                <a:off x="3818060" y="2690038"/>
                <a:ext cx="679512" cy="59757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avec flèche 19"/>
              <p:cNvCxnSpPr/>
              <p:nvPr/>
            </p:nvCxnSpPr>
            <p:spPr>
              <a:xfrm>
                <a:off x="4497571" y="2690038"/>
                <a:ext cx="1669313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avec flèche 20"/>
              <p:cNvCxnSpPr/>
              <p:nvPr/>
            </p:nvCxnSpPr>
            <p:spPr>
              <a:xfrm flipH="1">
                <a:off x="4494754" y="2690038"/>
                <a:ext cx="13451" cy="83119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6466362" y="2134687"/>
                  <a:ext cx="660854" cy="5119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fr-F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362" y="2134687"/>
                  <a:ext cx="660854" cy="511928"/>
                </a:xfrm>
                <a:prstGeom prst="rect">
                  <a:avLst/>
                </a:prstGeom>
                <a:blipFill>
                  <a:blip r:embed="rId6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7667919" y="1587768"/>
                  <a:ext cx="668780" cy="5119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p>
                              <m:sSupPr>
                                <m:ctrlPr>
                                  <a:rPr lang="fr-F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7919" y="1587768"/>
                  <a:ext cx="668780" cy="511928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5556103" y="1516469"/>
                  <a:ext cx="646983" cy="5119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p>
                              <m:sSupPr>
                                <m:ctrlPr>
                                  <a:rPr lang="fr-F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103" y="1516469"/>
                  <a:ext cx="646983" cy="511928"/>
                </a:xfrm>
                <a:prstGeom prst="rect">
                  <a:avLst/>
                </a:prstGeom>
                <a:blipFill>
                  <a:blip r:embed="rId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10084313" y="979816"/>
                <a:ext cx="724494" cy="302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313" y="979816"/>
                <a:ext cx="724494" cy="302327"/>
              </a:xfrm>
              <a:prstGeom prst="rect">
                <a:avLst/>
              </a:prstGeom>
              <a:blipFill>
                <a:blip r:embed="rId9"/>
                <a:stretch>
                  <a:fillRect l="-6723" r="-3361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ZoneTexte 24"/>
          <p:cNvSpPr txBox="1"/>
          <p:nvPr/>
        </p:nvSpPr>
        <p:spPr>
          <a:xfrm>
            <a:off x="9536381" y="549021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Denavit-Hartenberg</a:t>
            </a:r>
            <a:endParaRPr lang="fr-FR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90B697A-7583-4D71-8465-C3E62D559BE5}"/>
              </a:ext>
            </a:extLst>
          </p:cNvPr>
          <p:cNvCxnSpPr/>
          <p:nvPr/>
        </p:nvCxnSpPr>
        <p:spPr>
          <a:xfrm flipH="1" flipV="1">
            <a:off x="6454813" y="466641"/>
            <a:ext cx="0" cy="1216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92C49F0-D14C-401A-85F9-10F509147E5E}"/>
              </a:ext>
            </a:extLst>
          </p:cNvPr>
          <p:cNvCxnSpPr/>
          <p:nvPr/>
        </p:nvCxnSpPr>
        <p:spPr>
          <a:xfrm flipV="1">
            <a:off x="6454813" y="1317973"/>
            <a:ext cx="675240" cy="3650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72804E2-563C-4B30-9F76-C68A048DFB10}"/>
              </a:ext>
            </a:extLst>
          </p:cNvPr>
          <p:cNvCxnSpPr/>
          <p:nvPr/>
        </p:nvCxnSpPr>
        <p:spPr>
          <a:xfrm>
            <a:off x="6463415" y="1683053"/>
            <a:ext cx="121680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F89AFD6-4809-47F9-B794-05EBFE510922}"/>
                  </a:ext>
                </a:extLst>
              </p:cNvPr>
              <p:cNvSpPr/>
              <p:nvPr/>
            </p:nvSpPr>
            <p:spPr>
              <a:xfrm>
                <a:off x="7255994" y="1361336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F89AFD6-4809-47F9-B794-05EBFE510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994" y="1361336"/>
                <a:ext cx="4607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BBBB63E-F984-456B-B908-66F20ABCA92F}"/>
                  </a:ext>
                </a:extLst>
              </p:cNvPr>
              <p:cNvSpPr/>
              <p:nvPr/>
            </p:nvSpPr>
            <p:spPr>
              <a:xfrm>
                <a:off x="7023943" y="917476"/>
                <a:ext cx="462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BBBB63E-F984-456B-B908-66F20ABCA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943" y="917476"/>
                <a:ext cx="462434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2010FAF-A589-4FCF-9872-358C9CEE2398}"/>
                  </a:ext>
                </a:extLst>
              </p:cNvPr>
              <p:cNvSpPr/>
              <p:nvPr/>
            </p:nvSpPr>
            <p:spPr>
              <a:xfrm>
                <a:off x="6439218" y="250947"/>
                <a:ext cx="446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2010FAF-A589-4FCF-9872-358C9CEE2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218" y="250947"/>
                <a:ext cx="44614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150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Notes de calcul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Masse(</a:t>
            </a:r>
            <a:r>
              <a:rPr lang="fr-FR" dirty="0" err="1"/>
              <a:t>Sphere</a:t>
            </a:r>
            <a:r>
              <a:rPr lang="fr-FR" dirty="0"/>
              <a:t> + solide 6 + solide 7 part 1) = 274 g</a:t>
            </a:r>
          </a:p>
          <a:p>
            <a:pPr marL="0" indent="0">
              <a:buNone/>
            </a:pPr>
            <a:r>
              <a:rPr lang="fr-FR" dirty="0"/>
              <a:t>V(</a:t>
            </a:r>
            <a:r>
              <a:rPr lang="fr-FR" dirty="0" err="1"/>
              <a:t>Sphere</a:t>
            </a:r>
            <a:r>
              <a:rPr lang="fr-FR" dirty="0"/>
              <a:t> + solide 6 + solide 7 part 1 ) = 40167.19 mm3</a:t>
            </a:r>
          </a:p>
          <a:p>
            <a:pPr marL="0" indent="0">
              <a:buNone/>
            </a:pPr>
            <a:r>
              <a:rPr lang="fr-FR" dirty="0"/>
              <a:t>V(solide 6) = 16647.92 mm3</a:t>
            </a:r>
          </a:p>
          <a:p>
            <a:pPr marL="0" indent="0">
              <a:buNone/>
            </a:pPr>
            <a:r>
              <a:rPr lang="fr-FR" dirty="0"/>
              <a:t>V(solide 7 part 1 ) = 13031.10 mm3</a:t>
            </a:r>
          </a:p>
          <a:p>
            <a:pPr marL="0" indent="0">
              <a:buNone/>
            </a:pPr>
            <a:r>
              <a:rPr lang="fr-FR" dirty="0"/>
              <a:t>V(</a:t>
            </a:r>
            <a:r>
              <a:rPr lang="fr-FR" dirty="0" err="1"/>
              <a:t>Sphere</a:t>
            </a:r>
            <a:r>
              <a:rPr lang="fr-FR" dirty="0"/>
              <a:t>)= 22859.34 mm3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fracV</a:t>
            </a:r>
            <a:r>
              <a:rPr lang="fr-FR" dirty="0"/>
              <a:t>(</a:t>
            </a:r>
            <a:r>
              <a:rPr lang="fr-FR" dirty="0" err="1"/>
              <a:t>Sphere</a:t>
            </a:r>
            <a:r>
              <a:rPr lang="fr-FR" dirty="0"/>
              <a:t>) = 22859.34 / (16647.92+ 13031.10+ 22859.34) = 0.435</a:t>
            </a:r>
          </a:p>
          <a:p>
            <a:pPr marL="0" indent="0">
              <a:buNone/>
            </a:pPr>
            <a:r>
              <a:rPr lang="fr-FR" dirty="0" err="1"/>
              <a:t>fracV</a:t>
            </a:r>
            <a:r>
              <a:rPr lang="fr-FR" dirty="0"/>
              <a:t>(solide 6) = 16647.92 / (16647.92+ 13031.10+ 22859.34) = 0.435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M(</a:t>
            </a:r>
            <a:r>
              <a:rPr lang="fr-FR" dirty="0" err="1"/>
              <a:t>Sphere</a:t>
            </a:r>
            <a:r>
              <a:rPr lang="fr-FR" dirty="0"/>
              <a:t>) = 0,435 * 274 = 119.19 g</a:t>
            </a:r>
          </a:p>
          <a:p>
            <a:pPr marL="0" indent="0">
              <a:buNone/>
            </a:pPr>
            <a:r>
              <a:rPr lang="fr-FR" dirty="0"/>
              <a:t>M(Solide6) = 0.316 * 274 = 86.58 g</a:t>
            </a:r>
          </a:p>
          <a:p>
            <a:pPr marL="0" indent="0">
              <a:buNone/>
            </a:pPr>
            <a:r>
              <a:rPr lang="fr-FR" dirty="0"/>
              <a:t>M(solide 7 part 1) = (1- 0.316- 0,435) * 274 = 68.22 g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458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49816" y="544387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Solide 1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19" y="1"/>
            <a:ext cx="4607623" cy="242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261498" y="548640"/>
                <a:ext cx="362570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548640"/>
                <a:ext cx="3625702" cy="404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261498" y="917972"/>
                <a:ext cx="362570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917972"/>
                <a:ext cx="3625702" cy="404791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/>
          <p:cNvGrpSpPr/>
          <p:nvPr/>
        </p:nvGrpSpPr>
        <p:grpSpPr>
          <a:xfrm>
            <a:off x="0" y="3969833"/>
            <a:ext cx="7464056" cy="2218066"/>
            <a:chOff x="1" y="3257849"/>
            <a:chExt cx="7464056" cy="2218066"/>
          </a:xfrm>
        </p:grpSpPr>
        <p:pic>
          <p:nvPicPr>
            <p:cNvPr id="20" name="Image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41" t="38031" r="20438" b="37417"/>
            <a:stretch/>
          </p:blipFill>
          <p:spPr>
            <a:xfrm>
              <a:off x="1" y="3902297"/>
              <a:ext cx="7464056" cy="1573618"/>
            </a:xfrm>
            <a:prstGeom prst="rect">
              <a:avLst/>
            </a:prstGeom>
          </p:spPr>
        </p:pic>
        <p:grpSp>
          <p:nvGrpSpPr>
            <p:cNvPr id="21" name="Groupe 20"/>
            <p:cNvGrpSpPr>
              <a:grpSpLocks noChangeAspect="1"/>
            </p:cNvGrpSpPr>
            <p:nvPr/>
          </p:nvGrpSpPr>
          <p:grpSpPr>
            <a:xfrm>
              <a:off x="445956" y="3257849"/>
              <a:ext cx="1710960" cy="1715127"/>
              <a:chOff x="6003657" y="-241875"/>
              <a:chExt cx="2114896" cy="2355245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6469179" y="0"/>
                <a:ext cx="1514705" cy="1670400"/>
                <a:chOff x="4497571" y="1019638"/>
                <a:chExt cx="1514705" cy="1670400"/>
              </a:xfrm>
            </p:grpSpPr>
            <p:cxnSp>
              <p:nvCxnSpPr>
                <p:cNvPr id="26" name="Connecteur droit avec flèche 25"/>
                <p:cNvCxnSpPr/>
                <p:nvPr/>
              </p:nvCxnSpPr>
              <p:spPr>
                <a:xfrm flipH="1" flipV="1">
                  <a:off x="4497571" y="1019638"/>
                  <a:ext cx="0" cy="16704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avec flèche 26"/>
                <p:cNvCxnSpPr/>
                <p:nvPr/>
              </p:nvCxnSpPr>
              <p:spPr>
                <a:xfrm flipV="1">
                  <a:off x="4497571" y="2188703"/>
                  <a:ext cx="834656" cy="501335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avec flèche 27"/>
                <p:cNvCxnSpPr/>
                <p:nvPr/>
              </p:nvCxnSpPr>
              <p:spPr>
                <a:xfrm>
                  <a:off x="4508204" y="2690038"/>
                  <a:ext cx="1504072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549005" y="1606196"/>
                    <a:ext cx="569548" cy="5071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9005" y="1606196"/>
                    <a:ext cx="569548" cy="50717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7369356" y="858068"/>
                    <a:ext cx="571609" cy="5071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9356" y="858068"/>
                    <a:ext cx="571609" cy="50717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/>
                  <p:cNvSpPr/>
                  <p:nvPr/>
                </p:nvSpPr>
                <p:spPr>
                  <a:xfrm>
                    <a:off x="6003657" y="-241875"/>
                    <a:ext cx="551478" cy="5071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5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3657" y="-241875"/>
                    <a:ext cx="551478" cy="50717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3552028" y="5221090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52028" y="4438814"/>
                <a:ext cx="478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028" y="4438814"/>
                <a:ext cx="47872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436996" y="4384844"/>
                <a:ext cx="4854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996" y="4384844"/>
                <a:ext cx="48545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6626557" y="533410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456696" y="1864836"/>
                <a:ext cx="20378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mtClean="0">
                          <a:solidFill>
                            <a:srgbClr val="FF0000"/>
                          </a:solidFill>
                        </a:rPr>
                        <m:t>0.06110784</m:t>
                      </m:r>
                      <m:r>
                        <m:rPr>
                          <m:nor/>
                        </m:rPr>
                        <a:rPr lang="fr-FR" b="0" i="1" smtClean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864836"/>
                <a:ext cx="203786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9456696" y="2279847"/>
                <a:ext cx="1456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120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2279847"/>
                <a:ext cx="14568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9456696" y="2696001"/>
                <a:ext cx="1554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=0,172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2696001"/>
                <a:ext cx="1554656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456696" y="3070893"/>
                <a:ext cx="2367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 76225.68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3070893"/>
                <a:ext cx="2367058" cy="369332"/>
              </a:xfrm>
              <a:prstGeom prst="rect">
                <a:avLst/>
              </a:prstGeom>
              <a:blipFill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3918509" cy="1059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3918509" cy="1059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414446" y="1680170"/>
                <a:ext cx="2937151" cy="1011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mtClean="0">
                          <a:solidFill>
                            <a:srgbClr val="FF0000"/>
                          </a:solidFill>
                        </a:rPr>
                        <m:t>0.00001545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mtClean="0">
                          <a:solidFill>
                            <a:srgbClr val="FF0000"/>
                          </a:solidFill>
                        </a:rPr>
                        <m:t>0.00032826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mtClean="0">
                          <a:solidFill>
                            <a:srgbClr val="FF0000"/>
                          </a:solidFill>
                        </a:rPr>
                        <m:t>0.00032966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446" y="1680170"/>
                <a:ext cx="2937151" cy="1011239"/>
              </a:xfrm>
              <a:prstGeom prst="rect">
                <a:avLst/>
              </a:prstGeom>
              <a:blipFill>
                <a:blip r:embed="rId16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21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49816" y="544387"/>
            <a:ext cx="280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Solide 1 Reverse</a:t>
            </a:r>
          </a:p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« Piece1.SLDASM »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03" y="1650118"/>
            <a:ext cx="4607623" cy="242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261498" y="548640"/>
                <a:ext cx="3625702" cy="471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/>
                  <a:t>  a1?</a:t>
                </a: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548640"/>
                <a:ext cx="3625702" cy="471026"/>
              </a:xfrm>
              <a:prstGeom prst="rect">
                <a:avLst/>
              </a:prstGeom>
              <a:blipFill>
                <a:blip r:embed="rId3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261498" y="917972"/>
                <a:ext cx="3625702" cy="471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917972"/>
                <a:ext cx="3625702" cy="4710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/>
          <p:cNvGrpSpPr/>
          <p:nvPr/>
        </p:nvGrpSpPr>
        <p:grpSpPr>
          <a:xfrm>
            <a:off x="0" y="3969833"/>
            <a:ext cx="7464056" cy="2218066"/>
            <a:chOff x="1" y="3257849"/>
            <a:chExt cx="7464056" cy="2218066"/>
          </a:xfrm>
        </p:grpSpPr>
        <p:pic>
          <p:nvPicPr>
            <p:cNvPr id="20" name="Image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41" t="38031" r="20438" b="37417"/>
            <a:stretch/>
          </p:blipFill>
          <p:spPr>
            <a:xfrm>
              <a:off x="1" y="3902297"/>
              <a:ext cx="7464056" cy="1573618"/>
            </a:xfrm>
            <a:prstGeom prst="rect">
              <a:avLst/>
            </a:prstGeom>
          </p:spPr>
        </p:pic>
        <p:grpSp>
          <p:nvGrpSpPr>
            <p:cNvPr id="21" name="Groupe 20"/>
            <p:cNvGrpSpPr>
              <a:grpSpLocks noChangeAspect="1"/>
            </p:cNvGrpSpPr>
            <p:nvPr/>
          </p:nvGrpSpPr>
          <p:grpSpPr>
            <a:xfrm>
              <a:off x="445956" y="3257849"/>
              <a:ext cx="1710960" cy="1715127"/>
              <a:chOff x="6003657" y="-241875"/>
              <a:chExt cx="2114896" cy="2355245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6469179" y="0"/>
                <a:ext cx="1514705" cy="1670400"/>
                <a:chOff x="4497571" y="1019638"/>
                <a:chExt cx="1514705" cy="1670400"/>
              </a:xfrm>
            </p:grpSpPr>
            <p:cxnSp>
              <p:nvCxnSpPr>
                <p:cNvPr id="26" name="Connecteur droit avec flèche 25"/>
                <p:cNvCxnSpPr/>
                <p:nvPr/>
              </p:nvCxnSpPr>
              <p:spPr>
                <a:xfrm flipH="1" flipV="1">
                  <a:off x="4497571" y="1019638"/>
                  <a:ext cx="0" cy="16704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avec flèche 26"/>
                <p:cNvCxnSpPr/>
                <p:nvPr/>
              </p:nvCxnSpPr>
              <p:spPr>
                <a:xfrm flipV="1">
                  <a:off x="4497571" y="2188703"/>
                  <a:ext cx="834656" cy="501335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avec flèche 27"/>
                <p:cNvCxnSpPr/>
                <p:nvPr/>
              </p:nvCxnSpPr>
              <p:spPr>
                <a:xfrm>
                  <a:off x="4508204" y="2690038"/>
                  <a:ext cx="1504072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549005" y="1606196"/>
                    <a:ext cx="569548" cy="5071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9005" y="1606196"/>
                    <a:ext cx="569548" cy="50717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7369356" y="858068"/>
                    <a:ext cx="571609" cy="5071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9356" y="858068"/>
                    <a:ext cx="571609" cy="50717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/>
                  <p:cNvSpPr/>
                  <p:nvPr/>
                </p:nvSpPr>
                <p:spPr>
                  <a:xfrm>
                    <a:off x="6003657" y="-241875"/>
                    <a:ext cx="551478" cy="5071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5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3657" y="-241875"/>
                    <a:ext cx="551478" cy="50717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3552028" y="5221090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52028" y="4438814"/>
                <a:ext cx="478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028" y="4438814"/>
                <a:ext cx="47872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436996" y="4384844"/>
                <a:ext cx="4854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996" y="4384844"/>
                <a:ext cx="48545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6626557" y="533410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456696" y="1864836"/>
                <a:ext cx="2201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i="1">
                          <a:latin typeface="Cambria Math" panose="02040503050406030204" pitchFamily="18" charset="0"/>
                        </a:rPr>
                        <m:t>−0.05889216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864836"/>
                <a:ext cx="220137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9456696" y="2279847"/>
                <a:ext cx="1533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−120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2279847"/>
                <a:ext cx="153381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9456696" y="2696001"/>
                <a:ext cx="1554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=0,172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2696001"/>
                <a:ext cx="1554656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456696" y="3070893"/>
                <a:ext cx="2367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 76225.68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3070893"/>
                <a:ext cx="2367058" cy="369332"/>
              </a:xfrm>
              <a:prstGeom prst="rect">
                <a:avLst/>
              </a:prstGeom>
              <a:blipFill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3918509" cy="1059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3918509" cy="1059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414446" y="1680170"/>
                <a:ext cx="2838021" cy="1011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=0.00001545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=0.00032826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=0.00032966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446" y="1680170"/>
                <a:ext cx="2838021" cy="1011239"/>
              </a:xfrm>
              <a:prstGeom prst="rect">
                <a:avLst/>
              </a:prstGeom>
              <a:blipFill>
                <a:blip r:embed="rId16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1819166-EF5C-4B1A-8A38-4DBB1A966464}"/>
                  </a:ext>
                </a:extLst>
              </p:cNvPr>
              <p:cNvSpPr/>
              <p:nvPr/>
            </p:nvSpPr>
            <p:spPr>
              <a:xfrm>
                <a:off x="342035" y="4403138"/>
                <a:ext cx="4849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1819166-EF5C-4B1A-8A38-4DBB1A966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35" y="4403138"/>
                <a:ext cx="48494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lipse 30">
            <a:extLst>
              <a:ext uri="{FF2B5EF4-FFF2-40B4-BE49-F238E27FC236}">
                <a16:creationId xmlns:a16="http://schemas.microsoft.com/office/drawing/2014/main" id="{FBE308A0-1598-4B40-9A87-097EE983BFA3}"/>
              </a:ext>
            </a:extLst>
          </p:cNvPr>
          <p:cNvSpPr/>
          <p:nvPr/>
        </p:nvSpPr>
        <p:spPr>
          <a:xfrm>
            <a:off x="6626557" y="533410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B740F8C-46D1-45F7-8DE9-BFEAF7A93431}"/>
              </a:ext>
            </a:extLst>
          </p:cNvPr>
          <p:cNvCxnSpPr/>
          <p:nvPr/>
        </p:nvCxnSpPr>
        <p:spPr>
          <a:xfrm flipH="1" flipV="1">
            <a:off x="6686872" y="4192724"/>
            <a:ext cx="0" cy="1216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F709E8E-1F47-4346-942B-B2DB04596F68}"/>
              </a:ext>
            </a:extLst>
          </p:cNvPr>
          <p:cNvCxnSpPr/>
          <p:nvPr/>
        </p:nvCxnSpPr>
        <p:spPr>
          <a:xfrm flipV="1">
            <a:off x="6686872" y="5044056"/>
            <a:ext cx="675240" cy="3650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31E61A48-E313-4386-8851-6FB7DC16F3CC}"/>
              </a:ext>
            </a:extLst>
          </p:cNvPr>
          <p:cNvCxnSpPr/>
          <p:nvPr/>
        </p:nvCxnSpPr>
        <p:spPr>
          <a:xfrm>
            <a:off x="6695474" y="5409136"/>
            <a:ext cx="121680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D61CB21-DB4A-4BC2-B387-67E6E48CE8C7}"/>
                  </a:ext>
                </a:extLst>
              </p:cNvPr>
              <p:cNvSpPr/>
              <p:nvPr/>
            </p:nvSpPr>
            <p:spPr>
              <a:xfrm>
                <a:off x="7560456" y="5362382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D61CB21-DB4A-4BC2-B387-67E6E48CE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456" y="5362382"/>
                <a:ext cx="46609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77CBD8-D62E-4C38-9520-38C4B721807A}"/>
                  </a:ext>
                </a:extLst>
              </p:cNvPr>
              <p:cNvSpPr/>
              <p:nvPr/>
            </p:nvSpPr>
            <p:spPr>
              <a:xfrm>
                <a:off x="7415119" y="4817583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77CBD8-D62E-4C38-9520-38C4B7218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119" y="4817583"/>
                <a:ext cx="467756" cy="369332"/>
              </a:xfrm>
              <a:prstGeom prst="rect">
                <a:avLst/>
              </a:prstGeom>
              <a:blipFill>
                <a:blip r:embed="rId1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91D9AF5-7A15-441D-9909-7BDAF5FC9705}"/>
                  </a:ext>
                </a:extLst>
              </p:cNvPr>
              <p:cNvSpPr/>
              <p:nvPr/>
            </p:nvSpPr>
            <p:spPr>
              <a:xfrm>
                <a:off x="6310263" y="4016587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91D9AF5-7A15-441D-9909-7BDAF5FC9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263" y="4016587"/>
                <a:ext cx="45147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7751512-1453-4C40-AE35-10A093B73BF5}"/>
                  </a:ext>
                </a:extLst>
              </p:cNvPr>
              <p:cNvSpPr/>
              <p:nvPr/>
            </p:nvSpPr>
            <p:spPr>
              <a:xfrm>
                <a:off x="6250447" y="3969833"/>
                <a:ext cx="5243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7751512-1453-4C40-AE35-10A093B73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47" y="3969833"/>
                <a:ext cx="52436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64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4" t="26481" r="21711" b="21019"/>
          <a:stretch/>
        </p:blipFill>
        <p:spPr>
          <a:xfrm>
            <a:off x="59458" y="2392996"/>
            <a:ext cx="5354988" cy="264739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20" y="0"/>
            <a:ext cx="4607627" cy="242220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2" t="33271" r="20204" b="33384"/>
          <a:stretch/>
        </p:blipFill>
        <p:spPr>
          <a:xfrm>
            <a:off x="59458" y="5282081"/>
            <a:ext cx="5354988" cy="157591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9816" y="544387"/>
            <a:ext cx="280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Solide 2 </a:t>
            </a:r>
          </a:p>
          <a:p>
            <a:r>
              <a:rPr lang="fr-FR" dirty="0"/>
              <a:t>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261498" y="548640"/>
                <a:ext cx="362570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548640"/>
                <a:ext cx="3625702" cy="404791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261498" y="917972"/>
                <a:ext cx="362570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917972"/>
                <a:ext cx="3625702" cy="404791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2520354" y="5803534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520354" y="5021258"/>
                <a:ext cx="484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354" y="5021258"/>
                <a:ext cx="4840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212645" y="4979100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645" y="4979100"/>
                <a:ext cx="4907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4404033" y="598218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456696" y="1680170"/>
                <a:ext cx="202074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fr-FR" i="1" smtClean="0">
                        <a:latin typeface="Cambria Math" panose="02040503050406030204" pitchFamily="18" charset="0"/>
                      </a:rPr>
                      <m:t>0.0476925</m:t>
                    </m:r>
                  </m:oMath>
                </a14:m>
                <a:r>
                  <a:rPr lang="fr-FR" i="1" dirty="0"/>
                  <a:t> 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i="1" smtClean="0">
                        <a:latin typeface="Cambria Math" panose="02040503050406030204" pitchFamily="18" charset="0"/>
                      </a:rPr>
                      <m:t>0.00114713</m:t>
                    </m:r>
                  </m:oMath>
                </a14:m>
                <a:r>
                  <a:rPr lang="fr-FR" i="1" dirty="0"/>
                  <a:t> m</a:t>
                </a:r>
              </a:p>
              <a:p>
                <a:endParaRPr lang="fr-FR" i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680170"/>
                <a:ext cx="2020746" cy="923330"/>
              </a:xfrm>
              <a:prstGeom prst="rect">
                <a:avLst/>
              </a:prstGeom>
              <a:blipFill>
                <a:blip r:embed="rId9"/>
                <a:stretch>
                  <a:fillRect t="-3974" r="-18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9406329" y="2479230"/>
                <a:ext cx="197515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0,08842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0,02369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i="1" dirty="0"/>
              </a:p>
              <a:p>
                <a:endParaRPr lang="fr-FR" i="1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329" y="2479230"/>
                <a:ext cx="1975156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9456696" y="3177014"/>
                <a:ext cx="1559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=0,164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3177014"/>
                <a:ext cx="1559979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456696" y="3551906"/>
                <a:ext cx="2243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=7.613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−05 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3551906"/>
                <a:ext cx="2243370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3963200" cy="1186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3963200" cy="11860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414446" y="1680170"/>
                <a:ext cx="2856231" cy="1623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4.434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−05 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0119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−04 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2.0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547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−04 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4.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528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−05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446" y="1680170"/>
                <a:ext cx="2856231" cy="1623265"/>
              </a:xfrm>
              <a:prstGeom prst="rect">
                <a:avLst/>
              </a:prstGeom>
              <a:blipFill>
                <a:blip r:embed="rId14"/>
                <a:stretch>
                  <a:fillRect r="-213" b="-1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/>
          <p:cNvGrpSpPr/>
          <p:nvPr/>
        </p:nvGrpSpPr>
        <p:grpSpPr>
          <a:xfrm>
            <a:off x="445955" y="4651767"/>
            <a:ext cx="1716283" cy="1715127"/>
            <a:chOff x="445955" y="3969833"/>
            <a:chExt cx="1716283" cy="1715127"/>
          </a:xfrm>
        </p:grpSpPr>
        <p:cxnSp>
          <p:nvCxnSpPr>
            <p:cNvPr id="31" name="Connecteur droit avec flèche 30"/>
            <p:cNvCxnSpPr/>
            <p:nvPr/>
          </p:nvCxnSpPr>
          <p:spPr>
            <a:xfrm flipH="1" flipV="1">
              <a:off x="822564" y="4145970"/>
              <a:ext cx="0" cy="12164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V="1">
              <a:off x="822564" y="4997302"/>
              <a:ext cx="675240" cy="36508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831166" y="5362382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1696148" y="5315628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148" y="5315628"/>
                  <a:ext cx="46609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1550811" y="4770829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811" y="4770829"/>
                  <a:ext cx="467756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445955" y="3969833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55" y="3969833"/>
                  <a:ext cx="45147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8" name="Connecteur droit avec flèche 57"/>
          <p:cNvCxnSpPr/>
          <p:nvPr/>
        </p:nvCxnSpPr>
        <p:spPr>
          <a:xfrm flipV="1">
            <a:off x="763618" y="2122388"/>
            <a:ext cx="8602" cy="10753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772220" y="3197730"/>
            <a:ext cx="121680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696148" y="2807682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148" y="2807682"/>
                <a:ext cx="46609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61820" y="2479230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20" y="2479230"/>
                <a:ext cx="467756" cy="369332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/>
          <p:cNvSpPr/>
          <p:nvPr/>
        </p:nvSpPr>
        <p:spPr>
          <a:xfrm>
            <a:off x="4354415" y="432705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3" name="Groupe 62"/>
          <p:cNvGrpSpPr>
            <a:grpSpLocks noChangeAspect="1"/>
          </p:cNvGrpSpPr>
          <p:nvPr/>
        </p:nvGrpSpPr>
        <p:grpSpPr>
          <a:xfrm>
            <a:off x="2520354" y="3644760"/>
            <a:ext cx="360000" cy="360000"/>
            <a:chOff x="2668772" y="935665"/>
            <a:chExt cx="720000" cy="720000"/>
          </a:xfrm>
        </p:grpSpPr>
        <p:sp>
          <p:nvSpPr>
            <p:cNvPr id="64" name="Ellipse 63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Secteurs 64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6" name="Secteurs 65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 rot="1830131">
            <a:off x="4580039" y="3750531"/>
            <a:ext cx="1400417" cy="1075342"/>
            <a:chOff x="4393634" y="3302042"/>
            <a:chExt cx="1400417" cy="1075342"/>
          </a:xfrm>
        </p:grpSpPr>
        <p:cxnSp>
          <p:nvCxnSpPr>
            <p:cNvPr id="67" name="Connecteur droit avec flèche 66"/>
            <p:cNvCxnSpPr/>
            <p:nvPr/>
          </p:nvCxnSpPr>
          <p:spPr>
            <a:xfrm flipV="1">
              <a:off x="4395431" y="3302042"/>
              <a:ext cx="8602" cy="107534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4404033" y="4377384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5327961" y="398733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961" y="3987335"/>
                  <a:ext cx="46609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4393634" y="3658885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3634" y="3658885"/>
                  <a:ext cx="46775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avec flèche 70"/>
          <p:cNvCxnSpPr/>
          <p:nvPr/>
        </p:nvCxnSpPr>
        <p:spPr>
          <a:xfrm flipV="1">
            <a:off x="9687754" y="4337527"/>
            <a:ext cx="8602" cy="10753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9696356" y="5412869"/>
            <a:ext cx="121680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10620284" y="5022821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284" y="5022821"/>
                <a:ext cx="46609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9635238" y="4241400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238" y="4241400"/>
                <a:ext cx="467756" cy="369332"/>
              </a:xfrm>
              <a:prstGeom prst="rect">
                <a:avLst/>
              </a:prstGeom>
              <a:blipFill>
                <a:blip r:embed="rId2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e 74"/>
          <p:cNvGrpSpPr/>
          <p:nvPr/>
        </p:nvGrpSpPr>
        <p:grpSpPr>
          <a:xfrm rot="1830131">
            <a:off x="9846441" y="4664302"/>
            <a:ext cx="1641118" cy="1229573"/>
            <a:chOff x="4376441" y="3150426"/>
            <a:chExt cx="1641118" cy="1229573"/>
          </a:xfrm>
        </p:grpSpPr>
        <p:cxnSp>
          <p:nvCxnSpPr>
            <p:cNvPr id="76" name="Connecteur droit avec flèche 75"/>
            <p:cNvCxnSpPr/>
            <p:nvPr/>
          </p:nvCxnSpPr>
          <p:spPr>
            <a:xfrm flipV="1">
              <a:off x="4395431" y="3302042"/>
              <a:ext cx="8602" cy="107534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/>
            <p:cNvCxnSpPr/>
            <p:nvPr/>
          </p:nvCxnSpPr>
          <p:spPr>
            <a:xfrm>
              <a:off x="4404033" y="4377384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 rot="19769869">
                  <a:off x="5551469" y="4010667"/>
                  <a:ext cx="46609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69869">
                  <a:off x="5551469" y="4010667"/>
                  <a:ext cx="466090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 rot="19769869">
                  <a:off x="4376441" y="3150426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69869">
                  <a:off x="4376441" y="3150426"/>
                  <a:ext cx="467756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e 79"/>
          <p:cNvGrpSpPr/>
          <p:nvPr/>
        </p:nvGrpSpPr>
        <p:grpSpPr>
          <a:xfrm>
            <a:off x="9166365" y="4559027"/>
            <a:ext cx="1508430" cy="1829666"/>
            <a:chOff x="1747678" y="2760887"/>
            <a:chExt cx="1508430" cy="1829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2261061" y="2760887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061" y="2760887"/>
                  <a:ext cx="382412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Arc 82"/>
            <p:cNvSpPr/>
            <p:nvPr/>
          </p:nvSpPr>
          <p:spPr>
            <a:xfrm>
              <a:off x="1747678" y="3096553"/>
              <a:ext cx="1494000" cy="1494000"/>
            </a:xfrm>
            <a:prstGeom prst="arc">
              <a:avLst>
                <a:gd name="adj1" fmla="val 15139931"/>
                <a:gd name="adj2" fmla="val 16483744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Arc 83"/>
            <p:cNvSpPr/>
            <p:nvPr/>
          </p:nvSpPr>
          <p:spPr>
            <a:xfrm rot="5884551">
              <a:off x="1762108" y="2919928"/>
              <a:ext cx="1494000" cy="1494000"/>
            </a:xfrm>
            <a:prstGeom prst="arc">
              <a:avLst>
                <a:gd name="adj1" fmla="val 15583104"/>
                <a:gd name="adj2" fmla="val 17795029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10134786" y="5424843"/>
                <a:ext cx="382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786" y="5424843"/>
                <a:ext cx="382412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0950CFE-650A-43A0-BDDE-D3AAB8293BDC}"/>
                  </a:ext>
                </a:extLst>
              </p:cNvPr>
              <p:cNvSpPr/>
              <p:nvPr/>
            </p:nvSpPr>
            <p:spPr>
              <a:xfrm>
                <a:off x="8302644" y="4603569"/>
                <a:ext cx="1191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0950CFE-650A-43A0-BDDE-D3AAB8293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644" y="4603569"/>
                <a:ext cx="119167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49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495" y="4542112"/>
            <a:ext cx="4607627" cy="242220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9816" y="544387"/>
            <a:ext cx="280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Solide 2  Reverse gauche  </a:t>
            </a:r>
          </a:p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« Piece2_gauche.SLDASM 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261498" y="548640"/>
                <a:ext cx="3625702" cy="472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548640"/>
                <a:ext cx="3625702" cy="472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261498" y="917972"/>
                <a:ext cx="3625702" cy="489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917972"/>
                <a:ext cx="3625702" cy="489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9456696" y="1680170"/>
                <a:ext cx="234628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−0.0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4769250</m:t>
                      </m:r>
                      <m:r>
                        <m:rPr>
                          <m:nor/>
                        </m:rPr>
                        <a:rPr lang="fr-FR" b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0.0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14713</m:t>
                      </m:r>
                      <m:r>
                        <m:rPr>
                          <m:nor/>
                        </m:rPr>
                        <a:rPr lang="fr-FR" b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i="1" dirty="0"/>
              </a:p>
              <a:p>
                <a:endParaRPr lang="fr-FR" i="1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680170"/>
                <a:ext cx="2346283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9406329" y="2479230"/>
                <a:ext cx="202485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−0,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8842 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−0,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2369 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b="0" i="1" dirty="0"/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329" y="2479230"/>
                <a:ext cx="2024850" cy="646331"/>
              </a:xfrm>
              <a:prstGeom prst="rect">
                <a:avLst/>
              </a:prstGeom>
              <a:blipFill>
                <a:blip r:embed="rId8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9456696" y="3177014"/>
                <a:ext cx="1559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=0,164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3177014"/>
                <a:ext cx="1559979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456696" y="3551906"/>
                <a:ext cx="2243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=7.613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−05 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3551906"/>
                <a:ext cx="2243370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3957173" cy="10954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3957173" cy="10954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5" name="Image 94">
            <a:extLst>
              <a:ext uri="{FF2B5EF4-FFF2-40B4-BE49-F238E27FC236}">
                <a16:creationId xmlns:a16="http://schemas.microsoft.com/office/drawing/2014/main" id="{51BD5B42-1EB4-43B4-AA11-E3C8C22DD99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4" t="26481" r="21711" b="21019"/>
          <a:stretch/>
        </p:blipFill>
        <p:spPr>
          <a:xfrm rot="20036036">
            <a:off x="94014" y="2105305"/>
            <a:ext cx="5354988" cy="2647391"/>
          </a:xfrm>
          <a:prstGeom prst="rect">
            <a:avLst/>
          </a:prstGeom>
        </p:spPr>
      </p:pic>
      <p:pic>
        <p:nvPicPr>
          <p:cNvPr id="96" name="Image 95">
            <a:extLst>
              <a:ext uri="{FF2B5EF4-FFF2-40B4-BE49-F238E27FC236}">
                <a16:creationId xmlns:a16="http://schemas.microsoft.com/office/drawing/2014/main" id="{7F08FE40-9F5A-4CB1-B44C-0C14D1FB86C0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2" t="33271" r="20204" b="33384"/>
          <a:stretch/>
        </p:blipFill>
        <p:spPr>
          <a:xfrm>
            <a:off x="59458" y="5282081"/>
            <a:ext cx="5354988" cy="1575919"/>
          </a:xfrm>
          <a:prstGeom prst="rect">
            <a:avLst/>
          </a:prstGeom>
        </p:spPr>
      </p:pic>
      <p:grpSp>
        <p:nvGrpSpPr>
          <p:cNvPr id="97" name="Groupe 96">
            <a:extLst>
              <a:ext uri="{FF2B5EF4-FFF2-40B4-BE49-F238E27FC236}">
                <a16:creationId xmlns:a16="http://schemas.microsoft.com/office/drawing/2014/main" id="{3C72A312-B5BC-408F-B27B-3BCD6E74395C}"/>
              </a:ext>
            </a:extLst>
          </p:cNvPr>
          <p:cNvGrpSpPr>
            <a:grpSpLocks noChangeAspect="1"/>
          </p:cNvGrpSpPr>
          <p:nvPr/>
        </p:nvGrpSpPr>
        <p:grpSpPr>
          <a:xfrm>
            <a:off x="2520354" y="5803534"/>
            <a:ext cx="360000" cy="360000"/>
            <a:chOff x="2668772" y="935665"/>
            <a:chExt cx="720000" cy="720000"/>
          </a:xfrm>
        </p:grpSpPr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FD4E030C-CF94-4CEE-9DC5-DBA3DDD25BF5}"/>
                </a:ext>
              </a:extLst>
            </p:cNvPr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Secteurs 37">
              <a:extLst>
                <a:ext uri="{FF2B5EF4-FFF2-40B4-BE49-F238E27FC236}">
                  <a16:creationId xmlns:a16="http://schemas.microsoft.com/office/drawing/2014/main" id="{BD6EB51D-5E1A-437C-902D-7DD1725BE0FD}"/>
                </a:ext>
              </a:extLst>
            </p:cNvPr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0" name="Secteurs 38">
              <a:extLst>
                <a:ext uri="{FF2B5EF4-FFF2-40B4-BE49-F238E27FC236}">
                  <a16:creationId xmlns:a16="http://schemas.microsoft.com/office/drawing/2014/main" id="{1D5D55B7-4E2B-4B6F-AB10-750DA5E891D4}"/>
                </a:ext>
              </a:extLst>
            </p:cNvPr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A5BA0566-4881-4744-B016-47722A3DCD6A}"/>
                  </a:ext>
                </a:extLst>
              </p:cNvPr>
              <p:cNvSpPr/>
              <p:nvPr/>
            </p:nvSpPr>
            <p:spPr>
              <a:xfrm>
                <a:off x="2520354" y="5021258"/>
                <a:ext cx="484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A5BA0566-4881-4744-B016-47722A3DC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354" y="5021258"/>
                <a:ext cx="48404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4DCABB1-5910-4856-A999-68A92683869B}"/>
                  </a:ext>
                </a:extLst>
              </p:cNvPr>
              <p:cNvSpPr/>
              <p:nvPr/>
            </p:nvSpPr>
            <p:spPr>
              <a:xfrm>
                <a:off x="4212645" y="4979100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4DCABB1-5910-4856-A999-68A9268386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645" y="4979100"/>
                <a:ext cx="49077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Ellipse 102">
            <a:extLst>
              <a:ext uri="{FF2B5EF4-FFF2-40B4-BE49-F238E27FC236}">
                <a16:creationId xmlns:a16="http://schemas.microsoft.com/office/drawing/2014/main" id="{7785BDC3-2DEE-440B-8422-B08F3AFB1603}"/>
              </a:ext>
            </a:extLst>
          </p:cNvPr>
          <p:cNvSpPr/>
          <p:nvPr/>
        </p:nvSpPr>
        <p:spPr>
          <a:xfrm>
            <a:off x="4404033" y="598218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B1CE799D-4E2F-407A-8B0E-41A1460B198D}"/>
              </a:ext>
            </a:extLst>
          </p:cNvPr>
          <p:cNvGrpSpPr/>
          <p:nvPr/>
        </p:nvGrpSpPr>
        <p:grpSpPr>
          <a:xfrm>
            <a:off x="472589" y="4812783"/>
            <a:ext cx="1689649" cy="1554111"/>
            <a:chOff x="472589" y="4130849"/>
            <a:chExt cx="1689649" cy="155411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19B4A1F3-F7EC-4B47-AD88-482004BCFA3A}"/>
                </a:ext>
              </a:extLst>
            </p:cNvPr>
            <p:cNvCxnSpPr/>
            <p:nvPr/>
          </p:nvCxnSpPr>
          <p:spPr>
            <a:xfrm flipH="1" flipV="1">
              <a:off x="822564" y="4145970"/>
              <a:ext cx="0" cy="12164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avec flèche 105">
              <a:extLst>
                <a:ext uri="{FF2B5EF4-FFF2-40B4-BE49-F238E27FC236}">
                  <a16:creationId xmlns:a16="http://schemas.microsoft.com/office/drawing/2014/main" id="{6ACE8C54-B0C8-4784-A3EE-1518BCCE5990}"/>
                </a:ext>
              </a:extLst>
            </p:cNvPr>
            <p:cNvCxnSpPr/>
            <p:nvPr/>
          </p:nvCxnSpPr>
          <p:spPr>
            <a:xfrm flipV="1">
              <a:off x="822564" y="4997302"/>
              <a:ext cx="675240" cy="36508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CD28F378-E7C7-4337-8B27-CE18B3B61BDC}"/>
                </a:ext>
              </a:extLst>
            </p:cNvPr>
            <p:cNvCxnSpPr/>
            <p:nvPr/>
          </p:nvCxnSpPr>
          <p:spPr>
            <a:xfrm>
              <a:off x="831166" y="5362382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97F2BF67-ADC9-4B0C-9D21-24B2BC10F757}"/>
                    </a:ext>
                  </a:extLst>
                </p:cNvPr>
                <p:cNvSpPr/>
                <p:nvPr/>
              </p:nvSpPr>
              <p:spPr>
                <a:xfrm>
                  <a:off x="1696148" y="5315628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148" y="5315628"/>
                  <a:ext cx="46609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C1A2218-DDCD-4559-B37B-DA165EDF339A}"/>
                    </a:ext>
                  </a:extLst>
                </p:cNvPr>
                <p:cNvSpPr/>
                <p:nvPr/>
              </p:nvSpPr>
              <p:spPr>
                <a:xfrm>
                  <a:off x="1550811" y="4770829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811" y="4770829"/>
                  <a:ext cx="467756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C38A4AD3-6FEC-4C8A-80A8-8464BBCC136E}"/>
                    </a:ext>
                  </a:extLst>
                </p:cNvPr>
                <p:cNvSpPr/>
                <p:nvPr/>
              </p:nvSpPr>
              <p:spPr>
                <a:xfrm>
                  <a:off x="472589" y="4130849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C38A4AD3-6FEC-4C8A-80A8-8464BBCC13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589" y="4130849"/>
                  <a:ext cx="45147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E474B75C-DD7F-4115-AFA4-79288E603CDC}"/>
              </a:ext>
            </a:extLst>
          </p:cNvPr>
          <p:cNvGrpSpPr/>
          <p:nvPr/>
        </p:nvGrpSpPr>
        <p:grpSpPr>
          <a:xfrm rot="20132588">
            <a:off x="509672" y="2726545"/>
            <a:ext cx="1400418" cy="1075342"/>
            <a:chOff x="761820" y="2122388"/>
            <a:chExt cx="1400418" cy="1075342"/>
          </a:xfrm>
        </p:grpSpPr>
        <p:cxnSp>
          <p:nvCxnSpPr>
            <p:cNvPr id="111" name="Connecteur droit avec flèche 110">
              <a:extLst>
                <a:ext uri="{FF2B5EF4-FFF2-40B4-BE49-F238E27FC236}">
                  <a16:creationId xmlns:a16="http://schemas.microsoft.com/office/drawing/2014/main" id="{B23CFC6A-7A43-495B-929F-D002605FA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618" y="2122388"/>
              <a:ext cx="8602" cy="107534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>
              <a:extLst>
                <a:ext uri="{FF2B5EF4-FFF2-40B4-BE49-F238E27FC236}">
                  <a16:creationId xmlns:a16="http://schemas.microsoft.com/office/drawing/2014/main" id="{800EACEE-51F8-47B6-9959-1E5544732EC6}"/>
                </a:ext>
              </a:extLst>
            </p:cNvPr>
            <p:cNvCxnSpPr>
              <a:cxnSpLocks/>
            </p:cNvCxnSpPr>
            <p:nvPr/>
          </p:nvCxnSpPr>
          <p:spPr>
            <a:xfrm>
              <a:off x="772220" y="3197730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662DE3B-F601-4923-8395-CBB027A46D51}"/>
                    </a:ext>
                  </a:extLst>
                </p:cNvPr>
                <p:cNvSpPr/>
                <p:nvPr/>
              </p:nvSpPr>
              <p:spPr>
                <a:xfrm>
                  <a:off x="1696148" y="2807682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662DE3B-F601-4923-8395-CBB027A46D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148" y="2807682"/>
                  <a:ext cx="466090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AF16F43-C538-4C80-A5AB-E34B8F4B9B65}"/>
                    </a:ext>
                  </a:extLst>
                </p:cNvPr>
                <p:cNvSpPr/>
                <p:nvPr/>
              </p:nvSpPr>
              <p:spPr>
                <a:xfrm>
                  <a:off x="761820" y="2479230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AF16F43-C538-4C80-A5AB-E34B8F4B9B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20" y="2479230"/>
                  <a:ext cx="467756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5" name="Ellipse 114">
            <a:extLst>
              <a:ext uri="{FF2B5EF4-FFF2-40B4-BE49-F238E27FC236}">
                <a16:creationId xmlns:a16="http://schemas.microsoft.com/office/drawing/2014/main" id="{3072C1BA-F442-40AF-952D-27B8137471A5}"/>
              </a:ext>
            </a:extLst>
          </p:cNvPr>
          <p:cNvSpPr/>
          <p:nvPr/>
        </p:nvSpPr>
        <p:spPr>
          <a:xfrm>
            <a:off x="4433838" y="303244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A354C21-C2B1-4CC9-B302-F75414DD68E8}"/>
              </a:ext>
            </a:extLst>
          </p:cNvPr>
          <p:cNvGrpSpPr>
            <a:grpSpLocks noChangeAspect="1"/>
          </p:cNvGrpSpPr>
          <p:nvPr/>
        </p:nvGrpSpPr>
        <p:grpSpPr>
          <a:xfrm>
            <a:off x="2554910" y="3357069"/>
            <a:ext cx="360000" cy="360000"/>
            <a:chOff x="2668772" y="935665"/>
            <a:chExt cx="720000" cy="720000"/>
          </a:xfrm>
        </p:grpSpPr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8E0F6377-53A6-4137-920B-3522626E015C}"/>
                </a:ext>
              </a:extLst>
            </p:cNvPr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Secteurs 64">
              <a:extLst>
                <a:ext uri="{FF2B5EF4-FFF2-40B4-BE49-F238E27FC236}">
                  <a16:creationId xmlns:a16="http://schemas.microsoft.com/office/drawing/2014/main" id="{96F924FC-317B-47E7-A9FE-26B383C1393B}"/>
                </a:ext>
              </a:extLst>
            </p:cNvPr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19" name="Secteurs 65">
              <a:extLst>
                <a:ext uri="{FF2B5EF4-FFF2-40B4-BE49-F238E27FC236}">
                  <a16:creationId xmlns:a16="http://schemas.microsoft.com/office/drawing/2014/main" id="{007C2081-9680-48DC-967D-993EC7C4AE15}"/>
                </a:ext>
              </a:extLst>
            </p:cNvPr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6508CBE4-47D9-473A-9975-ED5274D01029}"/>
              </a:ext>
            </a:extLst>
          </p:cNvPr>
          <p:cNvGrpSpPr/>
          <p:nvPr/>
        </p:nvGrpSpPr>
        <p:grpSpPr>
          <a:xfrm>
            <a:off x="4476094" y="2031491"/>
            <a:ext cx="1400417" cy="1075342"/>
            <a:chOff x="4393634" y="3302042"/>
            <a:chExt cx="1400417" cy="1075342"/>
          </a:xfrm>
        </p:grpSpPr>
        <p:cxnSp>
          <p:nvCxnSpPr>
            <p:cNvPr id="121" name="Connecteur droit avec flèche 120">
              <a:extLst>
                <a:ext uri="{FF2B5EF4-FFF2-40B4-BE49-F238E27FC236}">
                  <a16:creationId xmlns:a16="http://schemas.microsoft.com/office/drawing/2014/main" id="{C06F96AB-49A4-4B9C-948E-A175DA1CC12E}"/>
                </a:ext>
              </a:extLst>
            </p:cNvPr>
            <p:cNvCxnSpPr/>
            <p:nvPr/>
          </p:nvCxnSpPr>
          <p:spPr>
            <a:xfrm flipV="1">
              <a:off x="4395431" y="3302042"/>
              <a:ext cx="8602" cy="107534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avec flèche 121">
              <a:extLst>
                <a:ext uri="{FF2B5EF4-FFF2-40B4-BE49-F238E27FC236}">
                  <a16:creationId xmlns:a16="http://schemas.microsoft.com/office/drawing/2014/main" id="{47B79296-E5F0-489A-9FE7-FB224DD6B85C}"/>
                </a:ext>
              </a:extLst>
            </p:cNvPr>
            <p:cNvCxnSpPr/>
            <p:nvPr/>
          </p:nvCxnSpPr>
          <p:spPr>
            <a:xfrm>
              <a:off x="4404033" y="4377384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AC8820E7-F275-49AC-AB01-6D9ED23EEE3D}"/>
                    </a:ext>
                  </a:extLst>
                </p:cNvPr>
                <p:cNvSpPr/>
                <p:nvPr/>
              </p:nvSpPr>
              <p:spPr>
                <a:xfrm>
                  <a:off x="5327961" y="398733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961" y="3987335"/>
                  <a:ext cx="46609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3A4506E5-26B9-49B5-BEF9-35327485E923}"/>
                    </a:ext>
                  </a:extLst>
                </p:cNvPr>
                <p:cNvSpPr/>
                <p:nvPr/>
              </p:nvSpPr>
              <p:spPr>
                <a:xfrm>
                  <a:off x="4393634" y="3658885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3634" y="3658885"/>
                  <a:ext cx="467756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7B1DA660-6034-4BAC-BA84-8E35636966A7}"/>
              </a:ext>
            </a:extLst>
          </p:cNvPr>
          <p:cNvCxnSpPr/>
          <p:nvPr/>
        </p:nvCxnSpPr>
        <p:spPr>
          <a:xfrm flipV="1">
            <a:off x="9687754" y="4337527"/>
            <a:ext cx="8602" cy="10753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BE107720-E58D-49CF-9DCE-3B1D95B8A828}"/>
              </a:ext>
            </a:extLst>
          </p:cNvPr>
          <p:cNvCxnSpPr/>
          <p:nvPr/>
        </p:nvCxnSpPr>
        <p:spPr>
          <a:xfrm>
            <a:off x="9696356" y="5412869"/>
            <a:ext cx="121680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87703E2-36C7-4E17-80A5-9E748E79DB36}"/>
                  </a:ext>
                </a:extLst>
              </p:cNvPr>
              <p:cNvSpPr/>
              <p:nvPr/>
            </p:nvSpPr>
            <p:spPr>
              <a:xfrm>
                <a:off x="10620284" y="5022821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87703E2-36C7-4E17-80A5-9E748E79D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284" y="5022821"/>
                <a:ext cx="46609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BAA6EDD-23D2-41F7-9AA2-210AA59F0916}"/>
                  </a:ext>
                </a:extLst>
              </p:cNvPr>
              <p:cNvSpPr/>
              <p:nvPr/>
            </p:nvSpPr>
            <p:spPr>
              <a:xfrm>
                <a:off x="9635238" y="4241400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BAA6EDD-23D2-41F7-9AA2-210AA59F09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238" y="4241400"/>
                <a:ext cx="467756" cy="369332"/>
              </a:xfrm>
              <a:prstGeom prst="rect">
                <a:avLst/>
              </a:prstGeom>
              <a:blipFill>
                <a:blip r:embed="rId2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10D5DAAA-693B-4124-A849-00F637AC2565}"/>
              </a:ext>
            </a:extLst>
          </p:cNvPr>
          <p:cNvGrpSpPr/>
          <p:nvPr/>
        </p:nvGrpSpPr>
        <p:grpSpPr>
          <a:xfrm rot="19327183">
            <a:off x="9125323" y="3829441"/>
            <a:ext cx="1641117" cy="1229573"/>
            <a:chOff x="4376442" y="3150426"/>
            <a:chExt cx="1641117" cy="1229573"/>
          </a:xfrm>
        </p:grpSpPr>
        <p:cxnSp>
          <p:nvCxnSpPr>
            <p:cNvPr id="130" name="Connecteur droit avec flèche 129">
              <a:extLst>
                <a:ext uri="{FF2B5EF4-FFF2-40B4-BE49-F238E27FC236}">
                  <a16:creationId xmlns:a16="http://schemas.microsoft.com/office/drawing/2014/main" id="{426577AA-0601-4D6C-84AB-5A645CD33E7A}"/>
                </a:ext>
              </a:extLst>
            </p:cNvPr>
            <p:cNvCxnSpPr/>
            <p:nvPr/>
          </p:nvCxnSpPr>
          <p:spPr>
            <a:xfrm flipV="1">
              <a:off x="4395431" y="3302042"/>
              <a:ext cx="8602" cy="107534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>
              <a:extLst>
                <a:ext uri="{FF2B5EF4-FFF2-40B4-BE49-F238E27FC236}">
                  <a16:creationId xmlns:a16="http://schemas.microsoft.com/office/drawing/2014/main" id="{7015355F-E97D-46D6-AB6A-94E7DF92D823}"/>
                </a:ext>
              </a:extLst>
            </p:cNvPr>
            <p:cNvCxnSpPr/>
            <p:nvPr/>
          </p:nvCxnSpPr>
          <p:spPr>
            <a:xfrm>
              <a:off x="4404033" y="4377384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9FC219E7-F2B7-4191-960B-989B7880CC81}"/>
                    </a:ext>
                  </a:extLst>
                </p:cNvPr>
                <p:cNvSpPr/>
                <p:nvPr/>
              </p:nvSpPr>
              <p:spPr>
                <a:xfrm rot="2272817">
                  <a:off x="5551469" y="4010667"/>
                  <a:ext cx="46609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9FC219E7-F2B7-4191-960B-989B7880CC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72817">
                  <a:off x="5551469" y="4010667"/>
                  <a:ext cx="466090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062C5DD4-E2EE-4911-B27F-CA85E0827274}"/>
                    </a:ext>
                  </a:extLst>
                </p:cNvPr>
                <p:cNvSpPr/>
                <p:nvPr/>
              </p:nvSpPr>
              <p:spPr>
                <a:xfrm rot="2272817">
                  <a:off x="4376442" y="3150426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062C5DD4-E2EE-4911-B27F-CA85E08272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72817">
                  <a:off x="4376442" y="3150426"/>
                  <a:ext cx="467756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A8C8BBEA-7693-4D3C-8249-08BF77E35F50}"/>
              </a:ext>
            </a:extLst>
          </p:cNvPr>
          <p:cNvGrpSpPr/>
          <p:nvPr/>
        </p:nvGrpSpPr>
        <p:grpSpPr>
          <a:xfrm flipV="1">
            <a:off x="8937255" y="4667075"/>
            <a:ext cx="1560936" cy="1522270"/>
            <a:chOff x="1762108" y="2622970"/>
            <a:chExt cx="1560936" cy="1975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2C4D1847-2D9F-4932-A424-33F93DCDD875}"/>
                    </a:ext>
                  </a:extLst>
                </p:cNvPr>
                <p:cNvSpPr/>
                <p:nvPr/>
              </p:nvSpPr>
              <p:spPr>
                <a:xfrm>
                  <a:off x="2667347" y="4161326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2C4D1847-2D9F-4932-A424-33F93DCDD8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347" y="4161326"/>
                  <a:ext cx="382412" cy="369332"/>
                </a:xfrm>
                <a:prstGeom prst="rect">
                  <a:avLst/>
                </a:prstGeom>
                <a:blipFill>
                  <a:blip r:embed="rId29"/>
                  <a:stretch>
                    <a:fillRect t="-1914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Arc 135">
              <a:extLst>
                <a:ext uri="{FF2B5EF4-FFF2-40B4-BE49-F238E27FC236}">
                  <a16:creationId xmlns:a16="http://schemas.microsoft.com/office/drawing/2014/main" id="{3B484CEA-487F-49B6-8223-75CEAEE54AF9}"/>
                </a:ext>
              </a:extLst>
            </p:cNvPr>
            <p:cNvSpPr/>
            <p:nvPr/>
          </p:nvSpPr>
          <p:spPr>
            <a:xfrm rot="2687494" flipH="1" flipV="1">
              <a:off x="2291190" y="2622970"/>
              <a:ext cx="1031854" cy="1975694"/>
            </a:xfrm>
            <a:prstGeom prst="arc">
              <a:avLst>
                <a:gd name="adj1" fmla="val 15139931"/>
                <a:gd name="adj2" fmla="val 16737968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5C3EEAF7-036B-4C69-8BB1-67BFCBE85B75}"/>
                </a:ext>
              </a:extLst>
            </p:cNvPr>
            <p:cNvSpPr/>
            <p:nvPr/>
          </p:nvSpPr>
          <p:spPr>
            <a:xfrm rot="5884551">
              <a:off x="1762108" y="2919928"/>
              <a:ext cx="1494000" cy="1494000"/>
            </a:xfrm>
            <a:prstGeom prst="arc">
              <a:avLst>
                <a:gd name="adj1" fmla="val 15583104"/>
                <a:gd name="adj2" fmla="val 17795029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A3983A10-36EC-4947-82D0-D0351845BC32}"/>
                  </a:ext>
                </a:extLst>
              </p:cNvPr>
              <p:cNvSpPr/>
              <p:nvPr/>
            </p:nvSpPr>
            <p:spPr>
              <a:xfrm>
                <a:off x="10851390" y="4853158"/>
                <a:ext cx="1191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A3983A10-36EC-4947-82D0-D0351845BC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1390" y="4853158"/>
                <a:ext cx="119167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0029DCF-4D50-488C-9F12-9D5C723E4C28}"/>
                  </a:ext>
                </a:extLst>
              </p:cNvPr>
              <p:cNvSpPr/>
              <p:nvPr/>
            </p:nvSpPr>
            <p:spPr>
              <a:xfrm>
                <a:off x="5958455" y="1680170"/>
                <a:ext cx="2976136" cy="1623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4.434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−05 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0119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−04 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2.0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547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−04 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4.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528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−05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0029DCF-4D50-488C-9F12-9D5C723E4C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455" y="1680170"/>
                <a:ext cx="2976136" cy="1623265"/>
              </a:xfrm>
              <a:prstGeom prst="rect">
                <a:avLst/>
              </a:prstGeom>
              <a:blipFill>
                <a:blip r:embed="rId31"/>
                <a:stretch>
                  <a:fillRect b="-1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57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495" y="4542112"/>
            <a:ext cx="4607627" cy="242220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9816" y="544387"/>
            <a:ext cx="280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Solide 2  V2 Reverse droite</a:t>
            </a:r>
          </a:p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« Piece2_droite.SLDASM 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261498" y="548640"/>
                <a:ext cx="3625702" cy="472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548640"/>
                <a:ext cx="3625702" cy="472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261498" y="917972"/>
                <a:ext cx="3625702" cy="489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917972"/>
                <a:ext cx="3625702" cy="489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456696" y="1680170"/>
                <a:ext cx="226440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0.04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769250</m:t>
                      </m:r>
                      <m:r>
                        <m:rPr>
                          <m:nor/>
                        </m:rPr>
                        <a:rPr lang="fr-FR" b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0.0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0114713</m:t>
                      </m:r>
                      <m:r>
                        <m:rPr>
                          <m:nor/>
                        </m:rPr>
                        <a:rPr lang="fr-FR" b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i="1" dirty="0"/>
              </a:p>
              <a:p>
                <a:endParaRPr lang="fr-FR" i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680170"/>
                <a:ext cx="2264402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9406329" y="2479230"/>
                <a:ext cx="19094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-</m:t>
                      </m:r>
                      <m:r>
                        <m:rPr>
                          <m:nor/>
                        </m:rPr>
                        <a:rPr lang="fr-F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0,08842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F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fr-FR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22 </a:t>
                </a:r>
                <a:r>
                  <a:rPr lang="fr-F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0,02369 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endParaRPr lang="fr-FR" b="0" i="1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329" y="2479230"/>
                <a:ext cx="1909497" cy="646331"/>
              </a:xfrm>
              <a:prstGeom prst="rect">
                <a:avLst/>
              </a:prstGeom>
              <a:blipFill>
                <a:blip r:embed="rId8"/>
                <a:stretch>
                  <a:fillRect l="-2556" r="-2236" b="-132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9456696" y="3177014"/>
                <a:ext cx="1559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=0,164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3177014"/>
                <a:ext cx="1559979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456696" y="3551906"/>
                <a:ext cx="2243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=7.613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−05 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3551906"/>
                <a:ext cx="2243370" cy="369332"/>
              </a:xfrm>
              <a:prstGeom prst="rect">
                <a:avLst/>
              </a:prstGeom>
              <a:blipFill>
                <a:blip r:embed="rId12"/>
                <a:stretch>
                  <a:fillRect r="-1087"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Image 48">
            <a:extLst>
              <a:ext uri="{FF2B5EF4-FFF2-40B4-BE49-F238E27FC236}">
                <a16:creationId xmlns:a16="http://schemas.microsoft.com/office/drawing/2014/main" id="{67FD1FA0-85DD-4602-AC1F-0E735E97DF4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4" t="26481" r="21711" b="21019"/>
          <a:stretch/>
        </p:blipFill>
        <p:spPr>
          <a:xfrm>
            <a:off x="59458" y="2392996"/>
            <a:ext cx="5354988" cy="2647391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802039C9-A1C5-4546-BA51-F0FF962547A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2" t="33271" r="20204" b="33384"/>
          <a:stretch/>
        </p:blipFill>
        <p:spPr>
          <a:xfrm>
            <a:off x="59458" y="5282081"/>
            <a:ext cx="5354988" cy="1575919"/>
          </a:xfrm>
          <a:prstGeom prst="rect">
            <a:avLst/>
          </a:prstGeom>
        </p:spPr>
      </p:pic>
      <p:grpSp>
        <p:nvGrpSpPr>
          <p:cNvPr id="51" name="Groupe 50">
            <a:extLst>
              <a:ext uri="{FF2B5EF4-FFF2-40B4-BE49-F238E27FC236}">
                <a16:creationId xmlns:a16="http://schemas.microsoft.com/office/drawing/2014/main" id="{65E383CA-AB6A-4164-A423-14BDB9CDE4D7}"/>
              </a:ext>
            </a:extLst>
          </p:cNvPr>
          <p:cNvGrpSpPr>
            <a:grpSpLocks noChangeAspect="1"/>
          </p:cNvGrpSpPr>
          <p:nvPr/>
        </p:nvGrpSpPr>
        <p:grpSpPr>
          <a:xfrm>
            <a:off x="2520354" y="5803534"/>
            <a:ext cx="360000" cy="360000"/>
            <a:chOff x="2668772" y="935665"/>
            <a:chExt cx="720000" cy="72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808DD251-C4CA-4BA3-A859-34B1EED5F701}"/>
                </a:ext>
              </a:extLst>
            </p:cNvPr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Secteurs 37">
              <a:extLst>
                <a:ext uri="{FF2B5EF4-FFF2-40B4-BE49-F238E27FC236}">
                  <a16:creationId xmlns:a16="http://schemas.microsoft.com/office/drawing/2014/main" id="{F8A4B5F6-2275-43F7-B359-586015E403A6}"/>
                </a:ext>
              </a:extLst>
            </p:cNvPr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6" name="Secteurs 38">
              <a:extLst>
                <a:ext uri="{FF2B5EF4-FFF2-40B4-BE49-F238E27FC236}">
                  <a16:creationId xmlns:a16="http://schemas.microsoft.com/office/drawing/2014/main" id="{B86578EC-962F-42D1-87E4-BBA60F73F076}"/>
                </a:ext>
              </a:extLst>
            </p:cNvPr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F2410A-8CA3-49B3-9771-A7DC722A9D4D}"/>
                  </a:ext>
                </a:extLst>
              </p:cNvPr>
              <p:cNvSpPr/>
              <p:nvPr/>
            </p:nvSpPr>
            <p:spPr>
              <a:xfrm>
                <a:off x="2520354" y="5021258"/>
                <a:ext cx="484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F2410A-8CA3-49B3-9771-A7DC722A9D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354" y="5021258"/>
                <a:ext cx="48404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BE1637B-8571-4B49-9D39-B8AA167BC48D}"/>
                  </a:ext>
                </a:extLst>
              </p:cNvPr>
              <p:cNvSpPr/>
              <p:nvPr/>
            </p:nvSpPr>
            <p:spPr>
              <a:xfrm>
                <a:off x="4212645" y="4979100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BE1637B-8571-4B49-9D39-B8AA167BC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645" y="4979100"/>
                <a:ext cx="49077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Ellipse 72">
            <a:extLst>
              <a:ext uri="{FF2B5EF4-FFF2-40B4-BE49-F238E27FC236}">
                <a16:creationId xmlns:a16="http://schemas.microsoft.com/office/drawing/2014/main" id="{CD805015-A89F-45DF-A49D-1773643B4F18}"/>
              </a:ext>
            </a:extLst>
          </p:cNvPr>
          <p:cNvSpPr/>
          <p:nvPr/>
        </p:nvSpPr>
        <p:spPr>
          <a:xfrm>
            <a:off x="4404033" y="598218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D752C91F-52B5-4088-B6CA-4727B0E6BF71}"/>
              </a:ext>
            </a:extLst>
          </p:cNvPr>
          <p:cNvGrpSpPr/>
          <p:nvPr/>
        </p:nvGrpSpPr>
        <p:grpSpPr>
          <a:xfrm>
            <a:off x="445955" y="4651767"/>
            <a:ext cx="1716283" cy="1715127"/>
            <a:chOff x="445955" y="3969833"/>
            <a:chExt cx="1716283" cy="1715127"/>
          </a:xfrm>
        </p:grpSpPr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697FD36A-3710-4E02-8F12-697275C48890}"/>
                </a:ext>
              </a:extLst>
            </p:cNvPr>
            <p:cNvCxnSpPr/>
            <p:nvPr/>
          </p:nvCxnSpPr>
          <p:spPr>
            <a:xfrm flipH="1" flipV="1">
              <a:off x="822564" y="4145970"/>
              <a:ext cx="0" cy="12164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B9BEBF1F-6693-440E-87E8-BC465800F179}"/>
                </a:ext>
              </a:extLst>
            </p:cNvPr>
            <p:cNvCxnSpPr/>
            <p:nvPr/>
          </p:nvCxnSpPr>
          <p:spPr>
            <a:xfrm flipV="1">
              <a:off x="822564" y="4997302"/>
              <a:ext cx="675240" cy="36508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FE77887F-9CE1-4D16-926C-0FCF2CF2D278}"/>
                </a:ext>
              </a:extLst>
            </p:cNvPr>
            <p:cNvCxnSpPr/>
            <p:nvPr/>
          </p:nvCxnSpPr>
          <p:spPr>
            <a:xfrm>
              <a:off x="831166" y="5362382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2298C29-A160-4149-9A86-90AE16B95FDF}"/>
                    </a:ext>
                  </a:extLst>
                </p:cNvPr>
                <p:cNvSpPr/>
                <p:nvPr/>
              </p:nvSpPr>
              <p:spPr>
                <a:xfrm>
                  <a:off x="1696148" y="5315628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148" y="5315628"/>
                  <a:ext cx="46609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98012EC-473A-401B-9846-A3E27B396C5E}"/>
                    </a:ext>
                  </a:extLst>
                </p:cNvPr>
                <p:cNvSpPr/>
                <p:nvPr/>
              </p:nvSpPr>
              <p:spPr>
                <a:xfrm>
                  <a:off x="1550811" y="4770829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811" y="4770829"/>
                  <a:ext cx="467756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C15D6879-1143-4393-AF3E-7E5ACD2E4F8F}"/>
                    </a:ext>
                  </a:extLst>
                </p:cNvPr>
                <p:cNvSpPr/>
                <p:nvPr/>
              </p:nvSpPr>
              <p:spPr>
                <a:xfrm>
                  <a:off x="445955" y="3969833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55" y="3969833"/>
                  <a:ext cx="45147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F587AE80-FA94-4B3D-B9FA-45110F2D1CCB}"/>
              </a:ext>
            </a:extLst>
          </p:cNvPr>
          <p:cNvCxnSpPr/>
          <p:nvPr/>
        </p:nvCxnSpPr>
        <p:spPr>
          <a:xfrm flipV="1">
            <a:off x="763618" y="2122388"/>
            <a:ext cx="8602" cy="10753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D1E3ABF9-FCA8-403F-B443-3D0839E5B894}"/>
              </a:ext>
            </a:extLst>
          </p:cNvPr>
          <p:cNvCxnSpPr/>
          <p:nvPr/>
        </p:nvCxnSpPr>
        <p:spPr>
          <a:xfrm>
            <a:off x="772220" y="3197730"/>
            <a:ext cx="121680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6F13211-5C27-4494-A23D-1A75DC800CFA}"/>
                  </a:ext>
                </a:extLst>
              </p:cNvPr>
              <p:cNvSpPr/>
              <p:nvPr/>
            </p:nvSpPr>
            <p:spPr>
              <a:xfrm>
                <a:off x="1696148" y="2807682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6F13211-5C27-4494-A23D-1A75DC800C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148" y="2807682"/>
                <a:ext cx="46609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E200521-2430-490E-AAFE-45B61CCA77AF}"/>
                  </a:ext>
                </a:extLst>
              </p:cNvPr>
              <p:cNvSpPr/>
              <p:nvPr/>
            </p:nvSpPr>
            <p:spPr>
              <a:xfrm>
                <a:off x="761820" y="2479230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E200521-2430-490E-AAFE-45B61CCA77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20" y="2479230"/>
                <a:ext cx="467756" cy="369332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Ellipse 84">
            <a:extLst>
              <a:ext uri="{FF2B5EF4-FFF2-40B4-BE49-F238E27FC236}">
                <a16:creationId xmlns:a16="http://schemas.microsoft.com/office/drawing/2014/main" id="{8F3888DD-F21E-466F-99D1-72D823C30807}"/>
              </a:ext>
            </a:extLst>
          </p:cNvPr>
          <p:cNvSpPr/>
          <p:nvPr/>
        </p:nvSpPr>
        <p:spPr>
          <a:xfrm>
            <a:off x="4354415" y="432705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4A365D75-6FEE-480E-BC94-B07BB3CFBDB6}"/>
              </a:ext>
            </a:extLst>
          </p:cNvPr>
          <p:cNvGrpSpPr>
            <a:grpSpLocks noChangeAspect="1"/>
          </p:cNvGrpSpPr>
          <p:nvPr/>
        </p:nvGrpSpPr>
        <p:grpSpPr>
          <a:xfrm>
            <a:off x="2520354" y="3644760"/>
            <a:ext cx="360000" cy="360000"/>
            <a:chOff x="2668772" y="935665"/>
            <a:chExt cx="720000" cy="720000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A1F72B27-2869-4A35-8DDF-B95B421ECAD7}"/>
                </a:ext>
              </a:extLst>
            </p:cNvPr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Secteurs 64">
              <a:extLst>
                <a:ext uri="{FF2B5EF4-FFF2-40B4-BE49-F238E27FC236}">
                  <a16:creationId xmlns:a16="http://schemas.microsoft.com/office/drawing/2014/main" id="{C2E43643-C42D-404B-B0D6-11A3CDB06A44}"/>
                </a:ext>
              </a:extLst>
            </p:cNvPr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9" name="Secteurs 65">
              <a:extLst>
                <a:ext uri="{FF2B5EF4-FFF2-40B4-BE49-F238E27FC236}">
                  <a16:creationId xmlns:a16="http://schemas.microsoft.com/office/drawing/2014/main" id="{9F50BB17-3E05-4417-9CC3-343BA5D61A2C}"/>
                </a:ext>
              </a:extLst>
            </p:cNvPr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11A7654C-CA08-4D67-9664-C520CEFA140E}"/>
              </a:ext>
            </a:extLst>
          </p:cNvPr>
          <p:cNvGrpSpPr/>
          <p:nvPr/>
        </p:nvGrpSpPr>
        <p:grpSpPr>
          <a:xfrm rot="1830131">
            <a:off x="4580039" y="3750531"/>
            <a:ext cx="1400417" cy="1075342"/>
            <a:chOff x="4393634" y="3302042"/>
            <a:chExt cx="1400417" cy="1075342"/>
          </a:xfrm>
        </p:grpSpPr>
        <p:cxnSp>
          <p:nvCxnSpPr>
            <p:cNvPr id="91" name="Connecteur droit avec flèche 90">
              <a:extLst>
                <a:ext uri="{FF2B5EF4-FFF2-40B4-BE49-F238E27FC236}">
                  <a16:creationId xmlns:a16="http://schemas.microsoft.com/office/drawing/2014/main" id="{8991085E-2F57-4E7C-8E5B-60955A46D924}"/>
                </a:ext>
              </a:extLst>
            </p:cNvPr>
            <p:cNvCxnSpPr/>
            <p:nvPr/>
          </p:nvCxnSpPr>
          <p:spPr>
            <a:xfrm flipV="1">
              <a:off x="4395431" y="3302042"/>
              <a:ext cx="8602" cy="107534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9E016F1E-2573-4E1C-80BE-BE7D37B042D3}"/>
                </a:ext>
              </a:extLst>
            </p:cNvPr>
            <p:cNvCxnSpPr/>
            <p:nvPr/>
          </p:nvCxnSpPr>
          <p:spPr>
            <a:xfrm>
              <a:off x="4404033" y="4377384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C7E96928-E62D-4DCE-8E06-ADEA025518FF}"/>
                    </a:ext>
                  </a:extLst>
                </p:cNvPr>
                <p:cNvSpPr/>
                <p:nvPr/>
              </p:nvSpPr>
              <p:spPr>
                <a:xfrm>
                  <a:off x="5327961" y="398733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961" y="3987335"/>
                  <a:ext cx="46609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9CC43500-8A0E-4185-B417-BD2CC0F6C32E}"/>
                    </a:ext>
                  </a:extLst>
                </p:cNvPr>
                <p:cNvSpPr/>
                <p:nvPr/>
              </p:nvSpPr>
              <p:spPr>
                <a:xfrm>
                  <a:off x="4393634" y="3658885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3634" y="3658885"/>
                  <a:ext cx="467756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7ABD7FCE-83E8-43A5-AA97-2833CF40D79C}"/>
              </a:ext>
            </a:extLst>
          </p:cNvPr>
          <p:cNvCxnSpPr/>
          <p:nvPr/>
        </p:nvCxnSpPr>
        <p:spPr>
          <a:xfrm flipV="1">
            <a:off x="9687754" y="4337527"/>
            <a:ext cx="8602" cy="10753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F30AB5B5-F489-43A0-AA2B-6B8D4CBF2A9E}"/>
              </a:ext>
            </a:extLst>
          </p:cNvPr>
          <p:cNvCxnSpPr/>
          <p:nvPr/>
        </p:nvCxnSpPr>
        <p:spPr>
          <a:xfrm>
            <a:off x="9696356" y="5412869"/>
            <a:ext cx="121680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8017E7E-471A-4BC9-8EA1-C8F4318A2EC2}"/>
                  </a:ext>
                </a:extLst>
              </p:cNvPr>
              <p:cNvSpPr/>
              <p:nvPr/>
            </p:nvSpPr>
            <p:spPr>
              <a:xfrm>
                <a:off x="10620284" y="5022821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8017E7E-471A-4BC9-8EA1-C8F4318A2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284" y="5022821"/>
                <a:ext cx="46609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4F59031-D41D-4B0C-8529-140E37A2C08A}"/>
                  </a:ext>
                </a:extLst>
              </p:cNvPr>
              <p:cNvSpPr/>
              <p:nvPr/>
            </p:nvSpPr>
            <p:spPr>
              <a:xfrm>
                <a:off x="9635238" y="4241400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4F59031-D41D-4B0C-8529-140E37A2C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238" y="4241400"/>
                <a:ext cx="467756" cy="369332"/>
              </a:xfrm>
              <a:prstGeom prst="rect">
                <a:avLst/>
              </a:prstGeom>
              <a:blipFill>
                <a:blip r:embed="rId2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6F70660A-8D8C-4746-8380-F9513B6C4DC6}"/>
              </a:ext>
            </a:extLst>
          </p:cNvPr>
          <p:cNvGrpSpPr/>
          <p:nvPr/>
        </p:nvGrpSpPr>
        <p:grpSpPr>
          <a:xfrm rot="19714810">
            <a:off x="9232980" y="3888798"/>
            <a:ext cx="1641118" cy="1229573"/>
            <a:chOff x="4376441" y="3150426"/>
            <a:chExt cx="1641118" cy="1229573"/>
          </a:xfrm>
        </p:grpSpPr>
        <p:cxnSp>
          <p:nvCxnSpPr>
            <p:cNvPr id="110" name="Connecteur droit avec flèche 109">
              <a:extLst>
                <a:ext uri="{FF2B5EF4-FFF2-40B4-BE49-F238E27FC236}">
                  <a16:creationId xmlns:a16="http://schemas.microsoft.com/office/drawing/2014/main" id="{6FAA65C4-1CD5-45E8-AC27-A6F61EAFF1E3}"/>
                </a:ext>
              </a:extLst>
            </p:cNvPr>
            <p:cNvCxnSpPr/>
            <p:nvPr/>
          </p:nvCxnSpPr>
          <p:spPr>
            <a:xfrm flipV="1">
              <a:off x="4395431" y="3302042"/>
              <a:ext cx="8602" cy="107534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avec flèche 110">
              <a:extLst>
                <a:ext uri="{FF2B5EF4-FFF2-40B4-BE49-F238E27FC236}">
                  <a16:creationId xmlns:a16="http://schemas.microsoft.com/office/drawing/2014/main" id="{CD9FF4F7-A937-4F31-A528-4C377BA1F8A0}"/>
                </a:ext>
              </a:extLst>
            </p:cNvPr>
            <p:cNvCxnSpPr/>
            <p:nvPr/>
          </p:nvCxnSpPr>
          <p:spPr>
            <a:xfrm>
              <a:off x="4404033" y="4377384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86B653F8-88A7-4095-868A-E99599570B45}"/>
                    </a:ext>
                  </a:extLst>
                </p:cNvPr>
                <p:cNvSpPr/>
                <p:nvPr/>
              </p:nvSpPr>
              <p:spPr>
                <a:xfrm rot="2120608">
                  <a:off x="5551469" y="4010667"/>
                  <a:ext cx="46609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86B653F8-88A7-4095-868A-E99599570B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608">
                  <a:off x="5551469" y="4010667"/>
                  <a:ext cx="466090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F928DBDF-9062-4A1E-8145-A78616BE5C7E}"/>
                    </a:ext>
                  </a:extLst>
                </p:cNvPr>
                <p:cNvSpPr/>
                <p:nvPr/>
              </p:nvSpPr>
              <p:spPr>
                <a:xfrm rot="1885190">
                  <a:off x="4376441" y="3150426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F928DBDF-9062-4A1E-8145-A78616BE5C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5190">
                  <a:off x="4376441" y="3150426"/>
                  <a:ext cx="467756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79E7D505-1B17-46A4-8CD2-594912881B72}"/>
              </a:ext>
            </a:extLst>
          </p:cNvPr>
          <p:cNvGrpSpPr/>
          <p:nvPr/>
        </p:nvGrpSpPr>
        <p:grpSpPr>
          <a:xfrm>
            <a:off x="8895467" y="4559027"/>
            <a:ext cx="1870438" cy="1607954"/>
            <a:chOff x="1476780" y="2760887"/>
            <a:chExt cx="1870438" cy="16079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387074B-E5DE-42CD-A9A4-0396301CF949}"/>
                    </a:ext>
                  </a:extLst>
                </p:cNvPr>
                <p:cNvSpPr/>
                <p:nvPr/>
              </p:nvSpPr>
              <p:spPr>
                <a:xfrm>
                  <a:off x="2261061" y="2760887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061" y="2760887"/>
                  <a:ext cx="382412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342714FD-6D0E-4A93-B74E-6B5F88E84B79}"/>
                </a:ext>
              </a:extLst>
            </p:cNvPr>
            <p:cNvSpPr/>
            <p:nvPr/>
          </p:nvSpPr>
          <p:spPr>
            <a:xfrm rot="18808613" flipH="1">
              <a:off x="1944434" y="2966057"/>
              <a:ext cx="1311568" cy="1494000"/>
            </a:xfrm>
            <a:prstGeom prst="arc">
              <a:avLst>
                <a:gd name="adj1" fmla="val 15139931"/>
                <a:gd name="adj2" fmla="val 16483744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5DA84136-FCD9-4EDF-8531-1B9DA26F571E}"/>
                </a:ext>
              </a:extLst>
            </p:cNvPr>
            <p:cNvSpPr/>
            <p:nvPr/>
          </p:nvSpPr>
          <p:spPr>
            <a:xfrm rot="5884551" flipH="1">
              <a:off x="1779898" y="2656052"/>
              <a:ext cx="887763" cy="1494000"/>
            </a:xfrm>
            <a:prstGeom prst="arc">
              <a:avLst>
                <a:gd name="adj1" fmla="val 15583104"/>
                <a:gd name="adj2" fmla="val 17250251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BF9DAA0-23B8-4151-B6A8-0A80E48E4896}"/>
                  </a:ext>
                </a:extLst>
              </p:cNvPr>
              <p:cNvSpPr/>
              <p:nvPr/>
            </p:nvSpPr>
            <p:spPr>
              <a:xfrm>
                <a:off x="10134786" y="5424843"/>
                <a:ext cx="382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BF9DAA0-23B8-4151-B6A8-0A80E48E4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786" y="5424843"/>
                <a:ext cx="382412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5B1026A-B821-4FBB-8324-C477FD221CA6}"/>
                  </a:ext>
                </a:extLst>
              </p:cNvPr>
              <p:cNvSpPr/>
              <p:nvPr/>
            </p:nvSpPr>
            <p:spPr>
              <a:xfrm>
                <a:off x="10913157" y="4296295"/>
                <a:ext cx="10185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5B1026A-B821-4FBB-8324-C477FD221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3157" y="4296295"/>
                <a:ext cx="1018548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1302D49-0F20-47D1-94FC-CEE672A8CD80}"/>
                  </a:ext>
                </a:extLst>
              </p:cNvPr>
              <p:cNvSpPr/>
              <p:nvPr/>
            </p:nvSpPr>
            <p:spPr>
              <a:xfrm>
                <a:off x="5842705" y="1680170"/>
                <a:ext cx="3015890" cy="1623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0,04434446 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,20118726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,020546857 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0,04527663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1302D49-0F20-47D1-94FC-CEE672A8C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705" y="1680170"/>
                <a:ext cx="3015890" cy="1623265"/>
              </a:xfrm>
              <a:prstGeom prst="rect">
                <a:avLst/>
              </a:prstGeom>
              <a:blipFill>
                <a:blip r:embed="rId32"/>
                <a:stretch>
                  <a:fillRect b="-1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3F3DB60-1B08-4AA2-AB19-66DF32BA55D6}"/>
                  </a:ext>
                </a:extLst>
              </p:cNvPr>
              <p:cNvSpPr/>
              <p:nvPr/>
            </p:nvSpPr>
            <p:spPr>
              <a:xfrm>
                <a:off x="5114624" y="390723"/>
                <a:ext cx="3963200" cy="1186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3F3DB60-1B08-4AA2-AB19-66DF32BA5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3963200" cy="118609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3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49816" y="544387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Solide 3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19" y="1"/>
            <a:ext cx="4607623" cy="242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261498" y="548640"/>
                <a:ext cx="362570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/>
                  <a:t>    a3? </a:t>
                </a: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548640"/>
                <a:ext cx="3625702" cy="404791"/>
              </a:xfrm>
              <a:prstGeom prst="rect">
                <a:avLst/>
              </a:prstGeom>
              <a:blipFill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261498" y="917972"/>
                <a:ext cx="362570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917972"/>
                <a:ext cx="3625702" cy="404791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1" t="38031" r="20438" b="37417"/>
          <a:stretch/>
        </p:blipFill>
        <p:spPr>
          <a:xfrm flipH="1">
            <a:off x="80649" y="4674049"/>
            <a:ext cx="7426800" cy="1573287"/>
          </a:xfrm>
          <a:prstGeom prst="rect">
            <a:avLst/>
          </a:prstGeom>
        </p:spPr>
      </p:pic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3552028" y="5221090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52028" y="4438814"/>
                <a:ext cx="484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028" y="4438814"/>
                <a:ext cx="4840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6626557" y="533410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456696" y="1864836"/>
                <a:ext cx="2132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0,05889216 </m:t>
                      </m:r>
                      <m:r>
                        <m:rPr>
                          <m:nor/>
                        </m:rP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864836"/>
                <a:ext cx="2132956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9456696" y="2279847"/>
                <a:ext cx="14461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0,120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2279847"/>
                <a:ext cx="1446165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9456696" y="2696001"/>
                <a:ext cx="16176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=0,172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2696001"/>
                <a:ext cx="1617687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456696" y="3070893"/>
                <a:ext cx="24300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 76225.68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3070893"/>
                <a:ext cx="2430088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4024755" cy="1109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4024755" cy="11097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414446" y="1680170"/>
                <a:ext cx="2925160" cy="1024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=0.00001545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=0.00032826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=0.00032966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446" y="1680170"/>
                <a:ext cx="2925160" cy="1024896"/>
              </a:xfrm>
              <a:prstGeom prst="rect">
                <a:avLst/>
              </a:prstGeom>
              <a:blipFill>
                <a:blip r:embed="rId1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436996" y="4384844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996" y="4384844"/>
                <a:ext cx="4907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/>
          <p:cNvCxnSpPr/>
          <p:nvPr/>
        </p:nvCxnSpPr>
        <p:spPr>
          <a:xfrm flipH="1" flipV="1">
            <a:off x="822564" y="4145970"/>
            <a:ext cx="0" cy="1216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822564" y="4997302"/>
            <a:ext cx="675240" cy="3650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831166" y="5362382"/>
            <a:ext cx="121680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96148" y="5315628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148" y="5315628"/>
                <a:ext cx="4660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550811" y="4770829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811" y="4770829"/>
                <a:ext cx="467756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45955" y="3969833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55" y="3969833"/>
                <a:ext cx="45147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42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49816" y="544387"/>
            <a:ext cx="280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Solide 3 Reverse</a:t>
            </a:r>
          </a:p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« Piece3.SLDASM »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17" y="1103464"/>
            <a:ext cx="4607623" cy="242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261498" y="548640"/>
                <a:ext cx="3625702" cy="473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/>
                  <a:t>  a3?</a:t>
                </a: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548640"/>
                <a:ext cx="3625702" cy="473528"/>
              </a:xfrm>
              <a:prstGeom prst="rect">
                <a:avLst/>
              </a:prstGeom>
              <a:blipFill>
                <a:blip r:embed="rId3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261498" y="917972"/>
                <a:ext cx="3625702" cy="472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917972"/>
                <a:ext cx="3625702" cy="472437"/>
              </a:xfrm>
              <a:prstGeom prst="rect">
                <a:avLst/>
              </a:prstGeom>
              <a:blipFill>
                <a:blip r:embed="rId4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1" t="38031" r="20438" b="37417"/>
          <a:stretch/>
        </p:blipFill>
        <p:spPr>
          <a:xfrm flipH="1">
            <a:off x="80649" y="4674049"/>
            <a:ext cx="7426800" cy="1573287"/>
          </a:xfrm>
          <a:prstGeom prst="rect">
            <a:avLst/>
          </a:prstGeom>
        </p:spPr>
      </p:pic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3552028" y="5221090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52028" y="4438814"/>
                <a:ext cx="484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028" y="4438814"/>
                <a:ext cx="4840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6626557" y="533410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456696" y="1864836"/>
                <a:ext cx="2158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0.06110784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864836"/>
                <a:ext cx="21586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9456696" y="2279847"/>
                <a:ext cx="15231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fr-FR" b="0" smtClean="0">
                          <a:latin typeface="Cambria Math" panose="02040503050406030204" pitchFamily="18" charset="0"/>
                        </a:rPr>
                        <m:t>0,120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2279847"/>
                <a:ext cx="1523109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9456696" y="2696001"/>
                <a:ext cx="16176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=0,172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2696001"/>
                <a:ext cx="1617687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456696" y="3070893"/>
                <a:ext cx="24300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 76225.68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3070893"/>
                <a:ext cx="2430088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4024755" cy="1109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4024755" cy="11097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414446" y="1680170"/>
                <a:ext cx="2838021" cy="10150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=0.00001545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=0.00032826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=0.00032966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446" y="1680170"/>
                <a:ext cx="2838021" cy="1015086"/>
              </a:xfrm>
              <a:prstGeom prst="rect">
                <a:avLst/>
              </a:prstGeom>
              <a:blipFill>
                <a:blip r:embed="rId12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250447" y="4412566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47" y="4412566"/>
                <a:ext cx="4907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/>
          <p:cNvCxnSpPr/>
          <p:nvPr/>
        </p:nvCxnSpPr>
        <p:spPr>
          <a:xfrm flipH="1" flipV="1">
            <a:off x="822564" y="4145970"/>
            <a:ext cx="0" cy="1216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822564" y="4997302"/>
            <a:ext cx="675240" cy="3650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831166" y="5362382"/>
            <a:ext cx="121680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96148" y="5315628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148" y="5315628"/>
                <a:ext cx="4660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550811" y="4770829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811" y="4770829"/>
                <a:ext cx="467756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45955" y="3969833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55" y="3969833"/>
                <a:ext cx="45147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7E2C513-76B8-48F7-B60E-08E214986BD5}"/>
              </a:ext>
            </a:extLst>
          </p:cNvPr>
          <p:cNvCxnSpPr/>
          <p:nvPr/>
        </p:nvCxnSpPr>
        <p:spPr>
          <a:xfrm flipH="1" flipV="1">
            <a:off x="6686872" y="4192724"/>
            <a:ext cx="0" cy="1216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9CF6E9A-786C-4E5F-A7AE-100A803F0A97}"/>
              </a:ext>
            </a:extLst>
          </p:cNvPr>
          <p:cNvCxnSpPr/>
          <p:nvPr/>
        </p:nvCxnSpPr>
        <p:spPr>
          <a:xfrm flipV="1">
            <a:off x="6686872" y="5044056"/>
            <a:ext cx="675240" cy="3650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869E5881-EAC1-4791-A6BC-84636F2899FB}"/>
              </a:ext>
            </a:extLst>
          </p:cNvPr>
          <p:cNvCxnSpPr/>
          <p:nvPr/>
        </p:nvCxnSpPr>
        <p:spPr>
          <a:xfrm>
            <a:off x="6695474" y="5409136"/>
            <a:ext cx="121680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2A6DF54-FA2D-4678-B66C-5E488FE194EA}"/>
                  </a:ext>
                </a:extLst>
              </p:cNvPr>
              <p:cNvSpPr/>
              <p:nvPr/>
            </p:nvSpPr>
            <p:spPr>
              <a:xfrm>
                <a:off x="7560456" y="5362382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2A6DF54-FA2D-4678-B66C-5E488FE19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456" y="5362382"/>
                <a:ext cx="46609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894B0B4-4223-461C-942C-CC6FFF6A5923}"/>
                  </a:ext>
                </a:extLst>
              </p:cNvPr>
              <p:cNvSpPr/>
              <p:nvPr/>
            </p:nvSpPr>
            <p:spPr>
              <a:xfrm>
                <a:off x="7415119" y="4817583"/>
                <a:ext cx="4578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894B0B4-4223-461C-942C-CC6FFF6A5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119" y="4817583"/>
                <a:ext cx="457882" cy="36933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02DC614-83B9-40D2-B3BB-57A661BD25B2}"/>
                  </a:ext>
                </a:extLst>
              </p:cNvPr>
              <p:cNvSpPr/>
              <p:nvPr/>
            </p:nvSpPr>
            <p:spPr>
              <a:xfrm>
                <a:off x="6310263" y="4016587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02DC614-83B9-40D2-B3BB-57A661BD25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263" y="4016587"/>
                <a:ext cx="45147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1EB95A0-8107-4FC3-9A34-D895CA123D87}"/>
                  </a:ext>
                </a:extLst>
              </p:cNvPr>
              <p:cNvSpPr/>
              <p:nvPr/>
            </p:nvSpPr>
            <p:spPr>
              <a:xfrm>
                <a:off x="6250447" y="3969833"/>
                <a:ext cx="5243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1EB95A0-8107-4FC3-9A34-D895CA123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47" y="3969833"/>
                <a:ext cx="52436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2E42291-7461-4071-94A8-21DDFA3EE958}"/>
                  </a:ext>
                </a:extLst>
              </p:cNvPr>
              <p:cNvSpPr/>
              <p:nvPr/>
            </p:nvSpPr>
            <p:spPr>
              <a:xfrm>
                <a:off x="269948" y="4569510"/>
                <a:ext cx="490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2E42291-7461-4071-94A8-21DDFA3EE9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48" y="4569510"/>
                <a:ext cx="49026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6183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7978</TotalTime>
  <Words>1895</Words>
  <Application>Microsoft Office PowerPoint</Application>
  <PresentationFormat>Grand écran</PresentationFormat>
  <Paragraphs>549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Segoe UI</vt:lpstr>
      <vt:lpstr>Thème Office</vt:lpstr>
      <vt:lpstr>Kinova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Notes de calcul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Kinova</dc:title>
  <dc:creator>Pierre Puchaud</dc:creator>
  <cp:lastModifiedBy>Aurel Renou</cp:lastModifiedBy>
  <cp:revision>64</cp:revision>
  <dcterms:created xsi:type="dcterms:W3CDTF">2021-07-07T14:07:11Z</dcterms:created>
  <dcterms:modified xsi:type="dcterms:W3CDTF">2022-03-16T09:52:36Z</dcterms:modified>
</cp:coreProperties>
</file>