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aleway SemiBold"/>
      <p:regular r:id="rId26"/>
      <p:bold r:id="rId27"/>
      <p:italic r:id="rId28"/>
      <p:boldItalic r:id="rId29"/>
    </p:embeddedFont>
    <p:embeddedFont>
      <p:font typeface="Raleway"/>
      <p:regular r:id="rId30"/>
      <p:bold r:id="rId31"/>
      <p:italic r:id="rId32"/>
      <p:boldItalic r:id="rId33"/>
    </p:embeddedFont>
    <p:embeddedFont>
      <p:font typeface="Barlow Light"/>
      <p:regular r:id="rId34"/>
      <p:bold r:id="rId35"/>
      <p:italic r:id="rId36"/>
      <p:boldItalic r:id="rId37"/>
    </p:embeddedFont>
    <p:embeddedFont>
      <p:font typeface="Barlow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italic.fntdata"/><Relationship Id="rId20" Type="http://schemas.openxmlformats.org/officeDocument/2006/relationships/slide" Target="slides/slide16.xml"/><Relationship Id="rId41" Type="http://schemas.openxmlformats.org/officeDocument/2006/relationships/font" Target="fonts/Barlow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SemiBold-regular.fntdata"/><Relationship Id="rId25" Type="http://schemas.openxmlformats.org/officeDocument/2006/relationships/slide" Target="slides/slide21.xml"/><Relationship Id="rId28" Type="http://schemas.openxmlformats.org/officeDocument/2006/relationships/font" Target="fonts/RalewaySemiBold-italic.fntdata"/><Relationship Id="rId27" Type="http://schemas.openxmlformats.org/officeDocument/2006/relationships/font" Target="fonts/Raleway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7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-italic.fntdata"/><Relationship Id="rId13" Type="http://schemas.openxmlformats.org/officeDocument/2006/relationships/slide" Target="slides/slide9.xml"/><Relationship Id="rId35" Type="http://schemas.openxmlformats.org/officeDocument/2006/relationships/font" Target="fonts/BarlowLight-bold.fntdata"/><Relationship Id="rId12" Type="http://schemas.openxmlformats.org/officeDocument/2006/relationships/slide" Target="slides/slide8.xml"/><Relationship Id="rId34" Type="http://schemas.openxmlformats.org/officeDocument/2006/relationships/font" Target="fonts/BarlowLight-regular.fntdata"/><Relationship Id="rId15" Type="http://schemas.openxmlformats.org/officeDocument/2006/relationships/slide" Target="slides/slide11.xml"/><Relationship Id="rId37" Type="http://schemas.openxmlformats.org/officeDocument/2006/relationships/font" Target="fonts/Barlow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BarlowLight-italic.fntdata"/><Relationship Id="rId17" Type="http://schemas.openxmlformats.org/officeDocument/2006/relationships/slide" Target="slides/slide13.xml"/><Relationship Id="rId39" Type="http://schemas.openxmlformats.org/officeDocument/2006/relationships/font" Target="fonts/Barlow-bold.fntdata"/><Relationship Id="rId16" Type="http://schemas.openxmlformats.org/officeDocument/2006/relationships/slide" Target="slides/slide12.xml"/><Relationship Id="rId38" Type="http://schemas.openxmlformats.org/officeDocument/2006/relationships/font" Target="fonts/Barlow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7c1eaf681b_1_2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7c1eaf681b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7c1eaf681b_1_16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7c1eaf681b_1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7c1eaf681b_1_23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7c1eaf681b_1_2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6d47e47bfb_7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6d47e47bf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7c1eaf681b_1_17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7c1eaf681b_1_1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7c1eaf681b_1_28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7c1eaf681b_1_2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7c1eaf681b_1_18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7c1eaf681b_1_1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7c1eaf681b_1_28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7c1eaf681b_1_2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7c1eaf681b_1_3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7c1eaf681b_1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70b9f856d4_0_4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70b9f856d4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3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g70b9f856d4_0_38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5" name="Google Shape;3015;g70b9f856d4_0_3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c1eaf681b_1_12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c1eaf681b_1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c1eaf681b_1_20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c1eaf681b_1_2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7c1eaf681b_1_13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7c1eaf681b_1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7c1eaf681b_1_22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7c1eaf681b_1_2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7c1eaf681b_1_15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7c1eaf681b_1_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7c1eaf681b_1_9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7c1eaf681b_1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isometric.online/" TargetMode="External"/><Relationship Id="rId4" Type="http://schemas.openxmlformats.org/officeDocument/2006/relationships/hyperlink" Target="https://isometric.online/license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isometric.online/" TargetMode="External"/><Relationship Id="rId4" Type="http://schemas.openxmlformats.org/officeDocument/2006/relationships/hyperlink" Target="https://isometric.online/licens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1076325" y="1863600"/>
            <a:ext cx="33705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7</a:t>
            </a:r>
            <a:r>
              <a:rPr lang="en"/>
              <a:t> W</a:t>
            </a:r>
            <a:r>
              <a:rPr lang="en"/>
              <a:t>onders</a:t>
            </a:r>
            <a:r>
              <a:rPr lang="en"/>
              <a:t> UTBM</a:t>
            </a:r>
            <a:endParaRPr/>
          </a:p>
        </p:txBody>
      </p:sp>
      <p:sp>
        <p:nvSpPr>
          <p:cNvPr id="339" name="Google Shape;339;p12"/>
          <p:cNvSpPr txBox="1"/>
          <p:nvPr>
            <p:ph type="ctrTitle"/>
          </p:nvPr>
        </p:nvSpPr>
        <p:spPr>
          <a:xfrm>
            <a:off x="135725" y="4051875"/>
            <a:ext cx="2307600" cy="93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ARAHHOU Hicham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 Jiale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VASSEUR Aurélien</a:t>
            </a:r>
            <a:endParaRPr sz="1800"/>
          </a:p>
        </p:txBody>
      </p:sp>
      <p:sp>
        <p:nvSpPr>
          <p:cNvPr id="340" name="Google Shape;340;p12"/>
          <p:cNvSpPr txBox="1"/>
          <p:nvPr>
            <p:ph type="ctrTitle"/>
          </p:nvPr>
        </p:nvSpPr>
        <p:spPr>
          <a:xfrm>
            <a:off x="1076325" y="3279900"/>
            <a:ext cx="1367100" cy="28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LO43 - Java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21"/>
          <p:cNvGrpSpPr/>
          <p:nvPr/>
        </p:nvGrpSpPr>
        <p:grpSpPr>
          <a:xfrm>
            <a:off x="5453898" y="832064"/>
            <a:ext cx="3202097" cy="3479374"/>
            <a:chOff x="2244025" y="145922"/>
            <a:chExt cx="4382832" cy="4762352"/>
          </a:xfrm>
        </p:grpSpPr>
        <p:grpSp>
          <p:nvGrpSpPr>
            <p:cNvPr id="852" name="Google Shape;852;p21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rect b="b" l="l" r="r" t="t"/>
                <a:pathLst>
                  <a:path extrusionOk="0" h="545783" w="94449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rect b="b" l="l" r="r" t="t"/>
                <a:pathLst>
                  <a:path extrusionOk="0" h="545413" w="944624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21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rect b="b" l="l" r="r" t="t"/>
                <a:pathLst>
                  <a:path extrusionOk="0" h="18192" w="27813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21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rect b="b" l="l" r="r" t="t"/>
                <a:pathLst>
                  <a:path extrusionOk="0" h="18478" w="28575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rect b="b" l="l" r="r" t="t"/>
                <a:pathLst>
                  <a:path extrusionOk="0" h="545381" w="944624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21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rect b="b" l="l" r="r" t="t"/>
                <a:pathLst>
                  <a:path extrusionOk="0" h="594264" w="675322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21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rect b="b" l="l" r="r" t="t"/>
                <a:pathLst>
                  <a:path extrusionOk="0" h="31146" w="26289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21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rect b="b" l="l" r="r" t="t"/>
                <a:pathLst>
                  <a:path extrusionOk="0" h="595217" w="676751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21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rect b="b" l="l" r="r" t="t"/>
                <a:pathLst>
                  <a:path extrusionOk="0" h="3358041" w="247669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21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rect b="b" l="l" r="r" t="t"/>
                <a:pathLst>
                  <a:path extrusionOk="0" h="92487" w="26098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rect b="b" l="l" r="r" t="t"/>
                <a:pathLst>
                  <a:path extrusionOk="0" h="27245" w="62674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21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rect b="b" l="l" r="r" t="t"/>
                <a:pathLst>
                  <a:path extrusionOk="0" h="3358040" w="247669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21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rect b="b" l="l" r="r" t="t"/>
                <a:pathLst>
                  <a:path extrusionOk="0" h="3358285" w="2476785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21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rect b="b" l="l" r="r" t="t"/>
                <a:pathLst>
                  <a:path extrusionOk="0" h="3200710" w="2415539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21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rect b="b" l="l" r="r" t="t"/>
                <a:pathLst>
                  <a:path extrusionOk="0" h="1460906" w="218894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21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rect b="b" l="l" r="r" t="t"/>
                <a:pathLst>
                  <a:path extrusionOk="0" h="132587" w="7658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21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rect b="b" l="l" r="r" t="t"/>
                <a:pathLst>
                  <a:path extrusionOk="0" h="149154" w="197262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21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rect b="b" l="l" r="r" t="t"/>
                <a:pathLst>
                  <a:path extrusionOk="0" h="148968" w="197262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21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rect b="b" l="l" r="r" t="t"/>
                <a:pathLst>
                  <a:path extrusionOk="0" h="149033" w="197358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21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rect b="b" l="l" r="r" t="t"/>
                <a:pathLst>
                  <a:path extrusionOk="0" h="148943" w="197358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21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rect b="b" l="l" r="r" t="t"/>
                <a:pathLst>
                  <a:path extrusionOk="0" h="685887" w="551783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21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rect b="b" l="l" r="r" t="t"/>
                <a:pathLst>
                  <a:path extrusionOk="0" h="820016" w="1286351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21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rect b="b" l="l" r="r" t="t"/>
                <a:pathLst>
                  <a:path extrusionOk="0" h="718178" w="115843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21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rect b="b" l="l" r="r" t="t"/>
                <a:pathLst>
                  <a:path extrusionOk="0" h="718059" w="115843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rect b="b" l="l" r="r" t="t"/>
                <a:pathLst>
                  <a:path extrusionOk="0" h="550694" w="868489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rect b="b" l="l" r="r" t="t"/>
                <a:pathLst>
                  <a:path extrusionOk="0" h="368151" w="551783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rect b="b" l="l" r="r" t="t"/>
                <a:pathLst>
                  <a:path extrusionOk="0" h="368230" w="551783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rect b="b" l="l" r="r" t="t"/>
                <a:pathLst>
                  <a:path extrusionOk="0" h="288153" w="41367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rect b="b" l="l" r="r" t="t"/>
                <a:pathLst>
                  <a:path extrusionOk="0" h="685927" w="551783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rect b="b" l="l" r="r" t="t"/>
                <a:pathLst>
                  <a:path extrusionOk="0" h="368152" w="551783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rect b="b" l="l" r="r" t="t"/>
                <a:pathLst>
                  <a:path extrusionOk="0" h="241458" w="257937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rect b="b" l="l" r="r" t="t"/>
                <a:pathLst>
                  <a:path extrusionOk="0" h="119252" w="6877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rect b="b" l="l" r="r" t="t"/>
                <a:pathLst>
                  <a:path extrusionOk="0" h="241363" w="257936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rect b="b" l="l" r="r" t="t"/>
                <a:pathLst>
                  <a:path extrusionOk="0" h="119663" w="69007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rect b="b" l="l" r="r" t="t"/>
                <a:pathLst>
                  <a:path extrusionOk="0" h="1335535" w="1266348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rect b="b" l="l" r="r" t="t"/>
                <a:pathLst>
                  <a:path extrusionOk="0" h="412813" w="441007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rect b="b" l="l" r="r" t="t"/>
                <a:pathLst>
                  <a:path extrusionOk="0" h="203834" w="117728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0" name="Google Shape;890;p21"/>
            <p:cNvSpPr/>
            <p:nvPr/>
          </p:nvSpPr>
          <p:spPr>
            <a:xfrm>
              <a:off x="4124355" y="1157329"/>
              <a:ext cx="276891" cy="1108478"/>
            </a:xfrm>
            <a:custGeom>
              <a:rect b="b" l="l" r="r" t="t"/>
              <a:pathLst>
                <a:path extrusionOk="0" h="1108478" w="276891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3407027" y="665933"/>
              <a:ext cx="814853" cy="1408939"/>
            </a:xfrm>
            <a:custGeom>
              <a:rect b="b" l="l" r="r" t="t"/>
              <a:pathLst>
                <a:path extrusionOk="0" h="1408939" w="814853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3387120" y="682740"/>
              <a:ext cx="804386" cy="1393465"/>
            </a:xfrm>
            <a:custGeom>
              <a:rect b="b" l="l" r="r" t="t"/>
              <a:pathLst>
                <a:path extrusionOk="0" h="1393465" w="804386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3499610" y="847672"/>
              <a:ext cx="17240" cy="769048"/>
            </a:xfrm>
            <a:custGeom>
              <a:rect b="b" l="l" r="r" t="t"/>
              <a:pathLst>
                <a:path extrusionOk="0" h="769048" w="1724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3477988" y="1035502"/>
              <a:ext cx="60483" cy="177021"/>
            </a:xfrm>
            <a:custGeom>
              <a:rect b="b" l="l" r="r" t="t"/>
              <a:pathLst>
                <a:path extrusionOk="0" h="177021" w="60483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3684776" y="951970"/>
              <a:ext cx="17335" cy="768953"/>
            </a:xfrm>
            <a:custGeom>
              <a:rect b="b" l="l" r="r" t="t"/>
              <a:pathLst>
                <a:path extrusionOk="0" h="768953" w="17335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3663154" y="1389355"/>
              <a:ext cx="60579" cy="177060"/>
            </a:xfrm>
            <a:custGeom>
              <a:rect b="b" l="l" r="r" t="t"/>
              <a:pathLst>
                <a:path extrusionOk="0" h="177060" w="60579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3870037" y="1058841"/>
              <a:ext cx="17335" cy="769048"/>
            </a:xfrm>
            <a:custGeom>
              <a:rect b="b" l="l" r="r" t="t"/>
              <a:pathLst>
                <a:path extrusionOk="0" h="769048" w="17335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3848416" y="1146769"/>
              <a:ext cx="60579" cy="177060"/>
            </a:xfrm>
            <a:custGeom>
              <a:rect b="b" l="l" r="r" t="t"/>
              <a:pathLst>
                <a:path extrusionOk="0" h="177060" w="60579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4055299" y="1165807"/>
              <a:ext cx="17240" cy="768953"/>
            </a:xfrm>
            <a:custGeom>
              <a:rect b="b" l="l" r="r" t="t"/>
              <a:pathLst>
                <a:path extrusionOk="0" h="768953" w="1724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4033677" y="1453459"/>
              <a:ext cx="60483" cy="177021"/>
            </a:xfrm>
            <a:custGeom>
              <a:rect b="b" l="l" r="r" t="t"/>
              <a:pathLst>
                <a:path extrusionOk="0" h="177021" w="60483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1" name="Google Shape;901;p21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902" name="Google Shape;902;p21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rect b="b" l="l" r="r" t="t"/>
                <a:pathLst>
                  <a:path extrusionOk="0" h="69627" w="52292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rect b="b" l="l" r="r" t="t"/>
                <a:pathLst>
                  <a:path extrusionOk="0" h="93916" w="39814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21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rect b="b" l="l" r="r" t="t"/>
                <a:pathLst>
                  <a:path extrusionOk="0" h="218860" w="379097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21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rect b="b" l="l" r="r" t="t"/>
                <a:pathLst>
                  <a:path extrusionOk="0" h="205811" w="378428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21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rect b="b" l="l" r="r" t="t"/>
                <a:pathLst>
                  <a:path extrusionOk="0" h="110490" w="176643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21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rect b="b" l="l" r="r" t="t"/>
                <a:pathLst>
                  <a:path extrusionOk="0" h="15239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21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rect b="b" l="l" r="r" t="t"/>
                <a:pathLst>
                  <a:path extrusionOk="0" h="11810" w="25145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21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21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rect b="b" l="l" r="r" t="t"/>
                <a:pathLst>
                  <a:path extrusionOk="0" h="19811" w="28384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21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rect b="b" l="l" r="r" t="t"/>
                <a:pathLst>
                  <a:path extrusionOk="0" h="23336" w="35337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21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21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rect b="b" l="l" r="r" t="t"/>
                <a:pathLst>
                  <a:path extrusionOk="0" h="11620" w="1562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21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rect b="b" l="l" r="r" t="t"/>
                <a:pathLst>
                  <a:path extrusionOk="0" h="18097" w="18002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21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rect b="b" l="l" r="r" t="t"/>
                <a:pathLst>
                  <a:path extrusionOk="0" h="110394" w="176643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9" name="Google Shape;919;p21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920" name="Google Shape;920;p21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21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rect b="b" l="l" r="r" t="t"/>
                <a:pathLst>
                  <a:path extrusionOk="0" h="69627" w="52292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21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rect b="b" l="l" r="r" t="t"/>
                <a:pathLst>
                  <a:path extrusionOk="0" h="93916" w="39814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21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21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rect b="b" l="l" r="r" t="t"/>
                <a:pathLst>
                  <a:path extrusionOk="0" h="218860" w="379116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21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rect b="b" l="l" r="r" t="t"/>
                <a:pathLst>
                  <a:path extrusionOk="0" h="205811" w="378428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21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rect b="b" l="l" r="r" t="t"/>
                <a:pathLst>
                  <a:path extrusionOk="0" h="109918" w="17706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21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rect b="b" l="l" r="r" t="t"/>
                <a:pathLst>
                  <a:path extrusionOk="0" h="15239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1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rect b="b" l="l" r="r" t="t"/>
                <a:pathLst>
                  <a:path extrusionOk="0" h="11715" w="25241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21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21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rect b="b" l="l" r="r" t="t"/>
                <a:pathLst>
                  <a:path extrusionOk="0" h="19811" w="28384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21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rect b="b" l="l" r="r" t="t"/>
                <a:pathLst>
                  <a:path extrusionOk="0" h="23241" w="35433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21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21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rect b="b" l="l" r="r" t="t"/>
                <a:pathLst>
                  <a:path extrusionOk="0" h="11715" w="15716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21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rect b="b" l="l" r="r" t="t"/>
                <a:pathLst>
                  <a:path extrusionOk="0" h="18097" w="17907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21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rect b="b" l="l" r="r" t="t"/>
                <a:pathLst>
                  <a:path extrusionOk="0" h="110394" w="176864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21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937" name="Google Shape;937;p21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21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rect b="b" l="l" r="r" t="t"/>
                <a:pathLst>
                  <a:path extrusionOk="0" h="69627" w="52387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21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rect b="b" l="l" r="r" t="t"/>
                <a:pathLst>
                  <a:path extrusionOk="0" h="93916" w="39909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21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21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rect b="b" l="l" r="r" t="t"/>
                <a:pathLst>
                  <a:path extrusionOk="0" h="218860" w="379048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21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rect b="b" l="l" r="r" t="t"/>
                <a:pathLst>
                  <a:path extrusionOk="0" h="205811" w="378333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21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rect b="b" l="l" r="r" t="t"/>
                <a:pathLst>
                  <a:path extrusionOk="0" h="110489" w="176618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21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rect b="b" l="l" r="r" t="t"/>
                <a:pathLst>
                  <a:path extrusionOk="0" h="15240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21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rect b="b" l="l" r="r" t="t"/>
                <a:pathLst>
                  <a:path extrusionOk="0" h="11811" w="25146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21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21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rect b="b" l="l" r="r" t="t"/>
                <a:pathLst>
                  <a:path extrusionOk="0" h="19812" w="28479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21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rect b="b" l="l" r="r" t="t"/>
                <a:pathLst>
                  <a:path extrusionOk="0" h="23336" w="35337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21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21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rect b="b" l="l" r="r" t="t"/>
                <a:pathLst>
                  <a:path extrusionOk="0" h="11620" w="1562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21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rect b="b" l="l" r="r" t="t"/>
                <a:pathLst>
                  <a:path extrusionOk="0" h="18097" w="17906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21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rect b="b" l="l" r="r" t="t"/>
                <a:pathLst>
                  <a:path extrusionOk="0" h="110680" w="176612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53" name="Google Shape;953;p21"/>
            <p:cNvSpPr/>
            <p:nvPr/>
          </p:nvSpPr>
          <p:spPr>
            <a:xfrm>
              <a:off x="5771792" y="3977849"/>
              <a:ext cx="617525" cy="382903"/>
            </a:xfrm>
            <a:custGeom>
              <a:rect b="b" l="l" r="r" t="t"/>
              <a:pathLst>
                <a:path extrusionOk="0" h="382903" w="617525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5742557" y="3281451"/>
              <a:ext cx="721042" cy="930362"/>
            </a:xfrm>
            <a:custGeom>
              <a:rect b="b" l="l" r="r" t="t"/>
              <a:pathLst>
                <a:path extrusionOk="0" h="930362" w="721042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5798755" y="3297121"/>
              <a:ext cx="66103" cy="45243"/>
            </a:xfrm>
            <a:custGeom>
              <a:rect b="b" l="l" r="r" t="t"/>
              <a:pathLst>
                <a:path extrusionOk="0" h="45243" w="66103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6296341" y="4172183"/>
              <a:ext cx="72199" cy="48958"/>
            </a:xfrm>
            <a:custGeom>
              <a:rect b="b" l="l" r="r" t="t"/>
              <a:pathLst>
                <a:path extrusionOk="0" h="48958" w="72199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21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rect b="b" l="l" r="r" t="t"/>
              <a:pathLst>
                <a:path extrusionOk="0" h="928115" w="535876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5696551" y="3306978"/>
              <a:ext cx="720756" cy="930362"/>
            </a:xfrm>
            <a:custGeom>
              <a:rect b="b" l="l" r="r" t="t"/>
              <a:pathLst>
                <a:path extrusionOk="0" h="930362" w="720756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5833711" y="3483953"/>
              <a:ext cx="446532" cy="576393"/>
            </a:xfrm>
            <a:custGeom>
              <a:rect b="b" l="l" r="r" t="t"/>
              <a:pathLst>
                <a:path extrusionOk="0" h="576393" w="446532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5968681" y="3658196"/>
              <a:ext cx="176593" cy="227948"/>
            </a:xfrm>
            <a:custGeom>
              <a:rect b="b" l="l" r="r" t="t"/>
              <a:pathLst>
                <a:path extrusionOk="0" h="227948" w="176593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5409944" y="4076361"/>
              <a:ext cx="107251" cy="45529"/>
            </a:xfrm>
            <a:custGeom>
              <a:rect b="b" l="l" r="r" t="t"/>
              <a:pathLst>
                <a:path extrusionOk="0" h="45529" w="107251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21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rect b="b" l="l" r="r" t="t"/>
              <a:pathLst>
                <a:path extrusionOk="0" h="23812" w="13715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21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rect b="b" l="l" r="r" t="t"/>
              <a:pathLst>
                <a:path extrusionOk="0" h="23812" w="13715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5457664" y="4081409"/>
              <a:ext cx="86296" cy="87915"/>
            </a:xfrm>
            <a:custGeom>
              <a:rect b="b" l="l" r="r" t="t"/>
              <a:pathLst>
                <a:path extrusionOk="0" h="87915" w="86296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5445377" y="3764798"/>
              <a:ext cx="619125" cy="371951"/>
            </a:xfrm>
            <a:custGeom>
              <a:rect b="b" l="l" r="r" t="t"/>
              <a:pathLst>
                <a:path extrusionOk="0" h="371951" w="619125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4826180" y="148719"/>
              <a:ext cx="204333" cy="298673"/>
            </a:xfrm>
            <a:custGeom>
              <a:rect b="b" l="l" r="r" t="t"/>
              <a:pathLst>
                <a:path extrusionOk="0" h="298673" w="204333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4841878" y="145922"/>
              <a:ext cx="97721" cy="120542"/>
            </a:xfrm>
            <a:custGeom>
              <a:rect b="b" l="l" r="r" t="t"/>
              <a:pathLst>
                <a:path extrusionOk="0" h="120542" w="97721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4860888" y="276839"/>
              <a:ext cx="120648" cy="135031"/>
            </a:xfrm>
            <a:custGeom>
              <a:rect b="b" l="l" r="r" t="t"/>
              <a:pathLst>
                <a:path extrusionOk="0" h="135031" w="120648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4654628" y="329607"/>
              <a:ext cx="228170" cy="325384"/>
            </a:xfrm>
            <a:custGeom>
              <a:rect b="b" l="l" r="r" t="t"/>
              <a:pathLst>
                <a:path extrusionOk="0" h="325384" w="22817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4825802" y="321035"/>
              <a:ext cx="175746" cy="232044"/>
            </a:xfrm>
            <a:custGeom>
              <a:rect b="b" l="l" r="r" t="t"/>
              <a:pathLst>
                <a:path extrusionOk="0" h="232044" w="175746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4857002" y="155665"/>
              <a:ext cx="128729" cy="159467"/>
            </a:xfrm>
            <a:custGeom>
              <a:rect b="b" l="l" r="r" t="t"/>
              <a:pathLst>
                <a:path extrusionOk="0" h="159467" w="128729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4862352" y="154515"/>
              <a:ext cx="129836" cy="122323"/>
            </a:xfrm>
            <a:custGeom>
              <a:rect b="b" l="l" r="r" t="t"/>
              <a:pathLst>
                <a:path extrusionOk="0" h="122323" w="129836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4706279" y="957495"/>
              <a:ext cx="102161" cy="77983"/>
            </a:xfrm>
            <a:custGeom>
              <a:rect b="b" l="l" r="r" t="t"/>
              <a:pathLst>
                <a:path extrusionOk="0" h="77983" w="102161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4706713" y="982355"/>
              <a:ext cx="101737" cy="53117"/>
            </a:xfrm>
            <a:custGeom>
              <a:rect b="b" l="l" r="r" t="t"/>
              <a:pathLst>
                <a:path extrusionOk="0" h="53117" w="101737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4655133" y="923967"/>
              <a:ext cx="93585" cy="72574"/>
            </a:xfrm>
            <a:custGeom>
              <a:rect b="b" l="l" r="r" t="t"/>
              <a:pathLst>
                <a:path extrusionOk="0" h="72574" w="93585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4655564" y="947875"/>
              <a:ext cx="93179" cy="48581"/>
            </a:xfrm>
            <a:custGeom>
              <a:rect b="b" l="l" r="r" t="t"/>
              <a:pathLst>
                <a:path extrusionOk="0" h="48581" w="93179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4689759" y="550206"/>
              <a:ext cx="222664" cy="383543"/>
            </a:xfrm>
            <a:custGeom>
              <a:rect b="b" l="l" r="r" t="t"/>
              <a:pathLst>
                <a:path extrusionOk="0" h="383543" w="222664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4750147" y="550873"/>
              <a:ext cx="221772" cy="415907"/>
            </a:xfrm>
            <a:custGeom>
              <a:rect b="b" l="l" r="r" t="t"/>
              <a:pathLst>
                <a:path extrusionOk="0" h="415907" w="221772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4667800" y="524108"/>
              <a:ext cx="331739" cy="305664"/>
            </a:xfrm>
            <a:custGeom>
              <a:rect b="b" l="l" r="r" t="t"/>
              <a:pathLst>
                <a:path extrusionOk="0" h="305664" w="331739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4934583" y="344330"/>
              <a:ext cx="115253" cy="404460"/>
            </a:xfrm>
            <a:custGeom>
              <a:rect b="b" l="l" r="r" t="t"/>
              <a:pathLst>
                <a:path extrusionOk="0" h="404460" w="115253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4957330" y="339243"/>
              <a:ext cx="69518" cy="88698"/>
            </a:xfrm>
            <a:custGeom>
              <a:rect b="b" l="l" r="r" t="t"/>
              <a:pathLst>
                <a:path extrusionOk="0" h="88698" w="69518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4820537" y="320915"/>
              <a:ext cx="59626" cy="62603"/>
            </a:xfrm>
            <a:custGeom>
              <a:rect b="b" l="l" r="r" t="t"/>
              <a:pathLst>
                <a:path extrusionOk="0" h="62603" w="59626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2491198" y="3393133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2797046" y="3214634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2911632" y="2431203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2911632" y="2542645"/>
              <a:ext cx="192976" cy="830294"/>
            </a:xfrm>
            <a:custGeom>
              <a:rect b="b" l="l" r="r" t="t"/>
              <a:pathLst>
                <a:path extrusionOk="0" h="830294" w="192976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3104608" y="2542645"/>
              <a:ext cx="192976" cy="830294"/>
            </a:xfrm>
            <a:custGeom>
              <a:rect b="b" l="l" r="r" t="t"/>
              <a:pathLst>
                <a:path extrusionOk="0" h="830294" w="192976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2622167" y="2797249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2622167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2622167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2815143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2244025" y="3539151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2313938" y="3177773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2313938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2313938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2506915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2506915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3217241" y="3786325"/>
              <a:ext cx="1277540" cy="681323"/>
            </a:xfrm>
            <a:custGeom>
              <a:rect b="b" l="l" r="r" t="t"/>
              <a:pathLst>
                <a:path extrusionOk="0" h="681323" w="127754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4341906" y="4346681"/>
              <a:ext cx="972788" cy="561593"/>
            </a:xfrm>
            <a:custGeom>
              <a:rect b="b" l="l" r="r" t="t"/>
              <a:pathLst>
                <a:path extrusionOk="0" h="561593" w="972788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3246959" y="3638497"/>
              <a:ext cx="1231677" cy="711112"/>
            </a:xfrm>
            <a:custGeom>
              <a:rect b="b" l="l" r="r" t="t"/>
              <a:pathLst>
                <a:path extrusionOk="0" h="711112" w="1231677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3247293" y="3898053"/>
              <a:ext cx="108013" cy="106584"/>
            </a:xfrm>
            <a:custGeom>
              <a:rect b="b" l="l" r="r" t="t"/>
              <a:pathLst>
                <a:path extrusionOk="0" h="106584" w="108013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3553141" y="4166849"/>
              <a:ext cx="622063" cy="123348"/>
            </a:xfrm>
            <a:custGeom>
              <a:rect b="b" l="l" r="r" t="t"/>
              <a:pathLst>
                <a:path extrusionOk="0" h="123348" w="622063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4390007" y="3898053"/>
              <a:ext cx="88582" cy="95916"/>
            </a:xfrm>
            <a:custGeom>
              <a:rect b="b" l="l" r="r" t="t"/>
              <a:pathLst>
                <a:path extrusionOk="0" h="95916" w="88582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3582763" y="3612208"/>
              <a:ext cx="550640" cy="90297"/>
            </a:xfrm>
            <a:custGeom>
              <a:rect b="b" l="l" r="r" t="t"/>
              <a:pathLst>
                <a:path extrusionOk="0" h="90297" w="55064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404265" y="3670120"/>
              <a:ext cx="917257" cy="529590"/>
            </a:xfrm>
            <a:custGeom>
              <a:rect b="b" l="l" r="r" t="t"/>
              <a:pathLst>
                <a:path extrusionOk="0" h="529590" w="917257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246959" y="3542485"/>
              <a:ext cx="1231677" cy="711136"/>
            </a:xfrm>
            <a:custGeom>
              <a:rect b="b" l="l" r="r" t="t"/>
              <a:pathLst>
                <a:path extrusionOk="0" h="711136" w="1231677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4233892" y="4110556"/>
              <a:ext cx="329469" cy="191071"/>
            </a:xfrm>
            <a:custGeom>
              <a:rect b="b" l="l" r="r" t="t"/>
              <a:pathLst>
                <a:path extrusionOk="0" h="191071" w="329469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4234083" y="4180469"/>
              <a:ext cx="208216" cy="217741"/>
            </a:xfrm>
            <a:custGeom>
              <a:rect b="b" l="l" r="r" t="t"/>
              <a:pathLst>
                <a:path extrusionOk="0" h="217741" w="208216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4368385" y="4248383"/>
              <a:ext cx="831437" cy="643127"/>
            </a:xfrm>
            <a:custGeom>
              <a:rect b="b" l="l" r="r" t="t"/>
              <a:pathLst>
                <a:path extrusionOk="0" h="643127" w="831437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4368385" y="4166944"/>
              <a:ext cx="972788" cy="561593"/>
            </a:xfrm>
            <a:custGeom>
              <a:rect b="b" l="l" r="r" t="t"/>
              <a:pathLst>
                <a:path extrusionOk="0" h="561593" w="972788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5199823" y="4646908"/>
              <a:ext cx="141350" cy="244601"/>
            </a:xfrm>
            <a:custGeom>
              <a:rect b="b" l="l" r="r" t="t"/>
              <a:pathLst>
                <a:path extrusionOk="0" h="244601" w="14135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2764672" y="2500358"/>
              <a:ext cx="158537" cy="311524"/>
            </a:xfrm>
            <a:custGeom>
              <a:rect b="b" l="l" r="r" t="t"/>
              <a:pathLst>
                <a:path extrusionOk="0" h="311524" w="158537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2800168" y="3231875"/>
              <a:ext cx="108892" cy="84472"/>
            </a:xfrm>
            <a:custGeom>
              <a:rect b="b" l="l" r="r" t="t"/>
              <a:pathLst>
                <a:path extrusionOk="0" h="84472" w="108892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2799603" y="3259783"/>
              <a:ext cx="108313" cy="56238"/>
            </a:xfrm>
            <a:custGeom>
              <a:rect b="b" l="l" r="r" t="t"/>
              <a:pathLst>
                <a:path extrusionOk="0" h="56238" w="108313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2931444" y="3155618"/>
              <a:ext cx="108758" cy="81374"/>
            </a:xfrm>
            <a:custGeom>
              <a:rect b="b" l="l" r="r" t="t"/>
              <a:pathLst>
                <a:path extrusionOk="0" h="81374" w="108758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2931020" y="3181773"/>
              <a:ext cx="108151" cy="56575"/>
            </a:xfrm>
            <a:custGeom>
              <a:rect b="b" l="l" r="r" t="t"/>
              <a:pathLst>
                <a:path extrusionOk="0" h="56575" w="108151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2630424" y="2780976"/>
              <a:ext cx="382278" cy="462504"/>
            </a:xfrm>
            <a:custGeom>
              <a:rect b="b" l="l" r="r" t="t"/>
              <a:pathLst>
                <a:path extrusionOk="0" h="462504" w="382278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2662372" y="2471875"/>
              <a:ext cx="120066" cy="117360"/>
            </a:xfrm>
            <a:custGeom>
              <a:rect b="b" l="l" r="r" t="t"/>
              <a:pathLst>
                <a:path extrusionOk="0" h="117360" w="120066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2630208" y="2488280"/>
              <a:ext cx="194941" cy="380900"/>
            </a:xfrm>
            <a:custGeom>
              <a:rect b="b" l="l" r="r" t="t"/>
              <a:pathLst>
                <a:path extrusionOk="0" h="380900" w="194941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2658361" y="2350349"/>
              <a:ext cx="128870" cy="157700"/>
            </a:xfrm>
            <a:custGeom>
              <a:rect b="b" l="l" r="r" t="t"/>
              <a:pathLst>
                <a:path extrusionOk="0" h="157700" w="12887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2645583" y="2336673"/>
              <a:ext cx="136833" cy="135201"/>
            </a:xfrm>
            <a:custGeom>
              <a:rect b="b" l="l" r="r" t="t"/>
              <a:pathLst>
                <a:path extrusionOk="0" h="135201" w="136833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2782568" y="2488639"/>
              <a:ext cx="62960" cy="91535"/>
            </a:xfrm>
            <a:custGeom>
              <a:rect b="b" l="l" r="r" t="t"/>
              <a:pathLst>
                <a:path extrusionOk="0" h="91535" w="6296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3" name="Google Shape;1023;p21"/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1024" name="Google Shape;1024;p2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2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2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2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2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9" name="Google Shape;1029;p21"/>
            <p:cNvSpPr/>
            <p:nvPr/>
          </p:nvSpPr>
          <p:spPr>
            <a:xfrm>
              <a:off x="2596421" y="2551548"/>
              <a:ext cx="147299" cy="413263"/>
            </a:xfrm>
            <a:custGeom>
              <a:rect b="b" l="l" r="r" t="t"/>
              <a:pathLst>
                <a:path extrusionOk="0" h="413263" w="147299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2590449" y="2547578"/>
              <a:ext cx="84867" cy="115327"/>
            </a:xfrm>
            <a:custGeom>
              <a:rect b="b" l="l" r="r" t="t"/>
              <a:pathLst>
                <a:path extrusionOk="0" h="115327" w="84867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1" name="Google Shape;1031;p21"/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1032" name="Google Shape;1032;p2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2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2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2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2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37" name="Google Shape;1037;p21"/>
          <p:cNvSpPr txBox="1"/>
          <p:nvPr>
            <p:ph type="ctrTitle"/>
          </p:nvPr>
        </p:nvSpPr>
        <p:spPr>
          <a:xfrm>
            <a:off x="1085850" y="2031025"/>
            <a:ext cx="4676700" cy="87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</a:t>
            </a:r>
            <a:endParaRPr/>
          </a:p>
        </p:txBody>
      </p:sp>
      <p:sp>
        <p:nvSpPr>
          <p:cNvPr id="1038" name="Google Shape;1038;p21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22"/>
          <p:cNvSpPr txBox="1"/>
          <p:nvPr>
            <p:ph idx="4294967295" type="ctrTitle"/>
          </p:nvPr>
        </p:nvSpPr>
        <p:spPr>
          <a:xfrm>
            <a:off x="609600" y="1570050"/>
            <a:ext cx="4832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Présentation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1044" name="Google Shape;1044;p22"/>
          <p:cNvSpPr txBox="1"/>
          <p:nvPr>
            <p:ph idx="4294967295" type="subTitle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Interface et gameplay.</a:t>
            </a:r>
            <a:endParaRPr/>
          </a:p>
        </p:txBody>
      </p:sp>
      <p:sp>
        <p:nvSpPr>
          <p:cNvPr id="1045" name="Google Shape;1045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6" name="Google Shape;1046;p22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1047" name="Google Shape;1047;p22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2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2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2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2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2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2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2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2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2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2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2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1" name="Google Shape;1121;p22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122" name="Google Shape;1122;p22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22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22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22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22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22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1" name="Google Shape;1131;p22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132" name="Google Shape;1132;p2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2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7" name="Google Shape;1137;p22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341" y="3113952"/>
            <a:ext cx="1308786" cy="826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188" y="3065922"/>
            <a:ext cx="1172821" cy="885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Google Shape;1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2456" y="2675165"/>
            <a:ext cx="2038946" cy="1256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11825" y="1899900"/>
            <a:ext cx="2515276" cy="1944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3" name="Google Shape;1163;p23"/>
          <p:cNvGrpSpPr/>
          <p:nvPr/>
        </p:nvGrpSpPr>
        <p:grpSpPr>
          <a:xfrm>
            <a:off x="3286803" y="1807993"/>
            <a:ext cx="3192754" cy="2256868"/>
            <a:chOff x="1177450" y="241631"/>
            <a:chExt cx="6173152" cy="3616776"/>
          </a:xfrm>
        </p:grpSpPr>
        <p:sp>
          <p:nvSpPr>
            <p:cNvPr id="1164" name="Google Shape;1164;p2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rotWithShape="0" algn="bl" dir="5400000" dist="28575">
                <a:srgbClr val="38226D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8" name="Google Shape;1168;p23"/>
          <p:cNvSpPr txBox="1"/>
          <p:nvPr>
            <p:ph type="title"/>
          </p:nvPr>
        </p:nvSpPr>
        <p:spPr>
          <a:xfrm>
            <a:off x="457200" y="605600"/>
            <a:ext cx="67758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70" name="Google Shape;1170;p23"/>
          <p:cNvGrpSpPr/>
          <p:nvPr/>
        </p:nvGrpSpPr>
        <p:grpSpPr>
          <a:xfrm>
            <a:off x="6534353" y="2593406"/>
            <a:ext cx="2515559" cy="1473836"/>
            <a:chOff x="1177450" y="241631"/>
            <a:chExt cx="6173152" cy="3616776"/>
          </a:xfrm>
        </p:grpSpPr>
        <p:sp>
          <p:nvSpPr>
            <p:cNvPr id="1171" name="Google Shape;1171;p2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rotWithShape="0" algn="bl" dir="5400000" dist="28575">
                <a:srgbClr val="38226D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-11828" y="3000671"/>
            <a:ext cx="1535263" cy="1066587"/>
            <a:chOff x="1177450" y="241631"/>
            <a:chExt cx="6173152" cy="3616776"/>
          </a:xfrm>
        </p:grpSpPr>
        <p:sp>
          <p:nvSpPr>
            <p:cNvPr id="1176" name="Google Shape;1176;p2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rotWithShape="0" algn="bl" dir="5400000" dist="28575">
                <a:srgbClr val="38226D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23"/>
          <p:cNvGrpSpPr/>
          <p:nvPr/>
        </p:nvGrpSpPr>
        <p:grpSpPr>
          <a:xfrm>
            <a:off x="1578527" y="3060835"/>
            <a:ext cx="1693913" cy="1004017"/>
            <a:chOff x="1177450" y="241631"/>
            <a:chExt cx="6173152" cy="3616776"/>
          </a:xfrm>
        </p:grpSpPr>
        <p:sp>
          <p:nvSpPr>
            <p:cNvPr id="1181" name="Google Shape;1181;p2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rotWithShape="0" algn="bl" dir="5400000" dist="28575">
                <a:srgbClr val="38226D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5" name="Google Shape;1185;p23"/>
          <p:cNvSpPr txBox="1"/>
          <p:nvPr>
            <p:ph idx="1" type="body"/>
          </p:nvPr>
        </p:nvSpPr>
        <p:spPr>
          <a:xfrm>
            <a:off x="-11825" y="2532075"/>
            <a:ext cx="1535100" cy="4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Accueil</a:t>
            </a:r>
            <a:endParaRPr sz="1200"/>
          </a:p>
        </p:txBody>
      </p:sp>
      <p:sp>
        <p:nvSpPr>
          <p:cNvPr id="1186" name="Google Shape;1186;p23"/>
          <p:cNvSpPr txBox="1"/>
          <p:nvPr>
            <p:ph idx="1" type="body"/>
          </p:nvPr>
        </p:nvSpPr>
        <p:spPr>
          <a:xfrm>
            <a:off x="1699200" y="2532075"/>
            <a:ext cx="1511400" cy="4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Sélection</a:t>
            </a:r>
            <a:endParaRPr sz="1200"/>
          </a:p>
        </p:txBody>
      </p:sp>
      <p:sp>
        <p:nvSpPr>
          <p:cNvPr id="1187" name="Google Shape;1187;p23"/>
          <p:cNvSpPr txBox="1"/>
          <p:nvPr>
            <p:ph idx="1" type="body"/>
          </p:nvPr>
        </p:nvSpPr>
        <p:spPr>
          <a:xfrm>
            <a:off x="3570000" y="1331450"/>
            <a:ext cx="2678400" cy="4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Tableau des scores</a:t>
            </a:r>
            <a:endParaRPr sz="1200"/>
          </a:p>
        </p:txBody>
      </p:sp>
      <p:sp>
        <p:nvSpPr>
          <p:cNvPr id="1188" name="Google Shape;1188;p23"/>
          <p:cNvSpPr txBox="1"/>
          <p:nvPr>
            <p:ph idx="1" type="body"/>
          </p:nvPr>
        </p:nvSpPr>
        <p:spPr>
          <a:xfrm>
            <a:off x="6772450" y="2124800"/>
            <a:ext cx="2038800" cy="4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Fin de partie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3" name="Google Shape;1193;p24"/>
          <p:cNvPicPr preferRelativeResize="0"/>
          <p:nvPr/>
        </p:nvPicPr>
        <p:blipFill rotWithShape="1">
          <a:blip r:embed="rId3">
            <a:alphaModFix/>
          </a:blip>
          <a:srcRect b="0" l="6108" r="8098" t="0"/>
          <a:stretch/>
        </p:blipFill>
        <p:spPr>
          <a:xfrm>
            <a:off x="2700794" y="1407665"/>
            <a:ext cx="5330975" cy="32978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4" name="Google Shape;1194;p24"/>
          <p:cNvGrpSpPr/>
          <p:nvPr/>
        </p:nvGrpSpPr>
        <p:grpSpPr>
          <a:xfrm>
            <a:off x="2047708" y="1201405"/>
            <a:ext cx="6663300" cy="3903948"/>
            <a:chOff x="1177450" y="241631"/>
            <a:chExt cx="6173152" cy="3616776"/>
          </a:xfrm>
        </p:grpSpPr>
        <p:sp>
          <p:nvSpPr>
            <p:cNvPr id="1195" name="Google Shape;1195;p2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rotWithShape="0" algn="bl" dir="5400000" dist="28575">
                <a:srgbClr val="38226D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9" name="Google Shape;1199;p24"/>
          <p:cNvSpPr txBox="1"/>
          <p:nvPr>
            <p:ph type="title"/>
          </p:nvPr>
        </p:nvSpPr>
        <p:spPr>
          <a:xfrm>
            <a:off x="457200" y="605600"/>
            <a:ext cx="56409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de joueur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24"/>
          <p:cNvSpPr txBox="1"/>
          <p:nvPr>
            <p:ph idx="1" type="body"/>
          </p:nvPr>
        </p:nvSpPr>
        <p:spPr>
          <a:xfrm>
            <a:off x="14750" y="1323525"/>
            <a:ext cx="2610600" cy="35781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FFFF"/>
              </a:buClr>
              <a:buSzPts val="1800"/>
              <a:buChar char="▸"/>
            </a:pPr>
            <a:r>
              <a:rPr lang="en" sz="1800"/>
              <a:t>Gestion des actions de l’utilisateur et limitation des abus.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▸"/>
            </a:pPr>
            <a:r>
              <a:rPr lang="en" sz="1800"/>
              <a:t>Ressources mises à jour en temps réel.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▸"/>
            </a:pPr>
            <a:r>
              <a:rPr lang="en" sz="1800"/>
              <a:t>Informations détaillés systématique de la carte sélectionnée.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▸"/>
            </a:pPr>
            <a:r>
              <a:rPr lang="en" sz="1800"/>
              <a:t>Informations sur la Merveille (évolutions, coûts).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1" name="Google Shape;1201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2" name="Google Shape;1202;p24"/>
          <p:cNvSpPr/>
          <p:nvPr/>
        </p:nvSpPr>
        <p:spPr>
          <a:xfrm>
            <a:off x="3446675" y="1457325"/>
            <a:ext cx="1583700" cy="5877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24"/>
          <p:cNvSpPr/>
          <p:nvPr/>
        </p:nvSpPr>
        <p:spPr>
          <a:xfrm>
            <a:off x="3416900" y="2153550"/>
            <a:ext cx="1583700" cy="1419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24"/>
          <p:cNvSpPr/>
          <p:nvPr/>
        </p:nvSpPr>
        <p:spPr>
          <a:xfrm>
            <a:off x="5227550" y="2059500"/>
            <a:ext cx="2081700" cy="20151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24"/>
          <p:cNvSpPr/>
          <p:nvPr/>
        </p:nvSpPr>
        <p:spPr>
          <a:xfrm>
            <a:off x="3446675" y="4121525"/>
            <a:ext cx="2048700" cy="4686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25"/>
          <p:cNvSpPr txBox="1"/>
          <p:nvPr>
            <p:ph idx="4294967295" type="ctrTitle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Difficultés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1211" name="Google Shape;1211;p25"/>
          <p:cNvSpPr txBox="1"/>
          <p:nvPr>
            <p:ph idx="4294967295" type="subTitle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Points de blocages (non) résolus.</a:t>
            </a:r>
            <a:endParaRPr/>
          </a:p>
        </p:txBody>
      </p:sp>
      <p:sp>
        <p:nvSpPr>
          <p:cNvPr id="1212" name="Google Shape;1212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3" name="Google Shape;1213;p25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1214" name="Google Shape;1214;p25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25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25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8" name="Google Shape;1288;p25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289" name="Google Shape;1289;p25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5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5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5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5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5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5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25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25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8" name="Google Shape;1298;p25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299" name="Google Shape;1299;p2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2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2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2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4" name="Google Shape;1304;p25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26"/>
          <p:cNvSpPr txBox="1"/>
          <p:nvPr>
            <p:ph idx="2" type="body"/>
          </p:nvPr>
        </p:nvSpPr>
        <p:spPr>
          <a:xfrm>
            <a:off x="1842450" y="3367350"/>
            <a:ext cx="25635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Changements majeurs</a:t>
            </a:r>
            <a:endParaRPr b="1"/>
          </a:p>
          <a:p>
            <a:pPr indent="-304800" lvl="0" marL="457200" rtl="0" algn="just">
              <a:spcBef>
                <a:spcPts val="60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La mise à jour de certaines méthodes ont souvent rendu obsolètes des parties de codes. S’accorder sur la signature des méthodes a été essentiel.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27" name="Google Shape;1327;p26"/>
          <p:cNvSpPr txBox="1"/>
          <p:nvPr>
            <p:ph idx="3" type="body"/>
          </p:nvPr>
        </p:nvSpPr>
        <p:spPr>
          <a:xfrm>
            <a:off x="4947050" y="3367350"/>
            <a:ext cx="25635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Hétérogénéité</a:t>
            </a:r>
            <a:endParaRPr b="1"/>
          </a:p>
          <a:p>
            <a:pPr indent="-304800" lvl="0" marL="457200" rtl="0" algn="just">
              <a:spcBef>
                <a:spcPts val="60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Les façons de développer varient (noms de variables, découpage du code, etc.), réduisant ainsi la productivité maximale atteignable.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28" name="Google Shape;1328;p26"/>
          <p:cNvSpPr txBox="1"/>
          <p:nvPr>
            <p:ph idx="1" type="body"/>
          </p:nvPr>
        </p:nvSpPr>
        <p:spPr>
          <a:xfrm>
            <a:off x="6123300" y="1767150"/>
            <a:ext cx="2563500" cy="13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IHM</a:t>
            </a:r>
            <a:endParaRPr b="1"/>
          </a:p>
          <a:p>
            <a:pPr indent="-304800" lvl="0" marL="457200" rtl="0" algn="just">
              <a:spcBef>
                <a:spcPts val="60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Déterminer les informations importantes à livrer à l’utilisateur n’est pas évident.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De plus, Swing n’est pas commode d’utilisation (sous Netbeans).</a:t>
            </a:r>
            <a:endParaRPr sz="1200"/>
          </a:p>
        </p:txBody>
      </p:sp>
      <p:sp>
        <p:nvSpPr>
          <p:cNvPr id="1329" name="Google Shape;1329;p26"/>
          <p:cNvSpPr txBox="1"/>
          <p:nvPr>
            <p:ph idx="2" type="body"/>
          </p:nvPr>
        </p:nvSpPr>
        <p:spPr>
          <a:xfrm>
            <a:off x="457200" y="1767150"/>
            <a:ext cx="2563500" cy="13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Temps</a:t>
            </a:r>
            <a:endParaRPr b="1"/>
          </a:p>
          <a:p>
            <a:pPr indent="-304800" lvl="0" marL="457200" rtl="0" algn="just">
              <a:spcBef>
                <a:spcPts val="60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Le temps imparti nous a forcé à prioriser certains éléments plutôt que d’autres (le gameplay, la modularité et la scalabilité plutôt que l’interface, par exemple).</a:t>
            </a:r>
            <a:endParaRPr sz="1200"/>
          </a:p>
        </p:txBody>
      </p:sp>
      <p:sp>
        <p:nvSpPr>
          <p:cNvPr id="1330" name="Google Shape;1330;p2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Difficultés</a:t>
            </a:r>
            <a:endParaRPr/>
          </a:p>
        </p:txBody>
      </p:sp>
      <p:sp>
        <p:nvSpPr>
          <p:cNvPr id="1331" name="Google Shape;1331;p26"/>
          <p:cNvSpPr txBox="1"/>
          <p:nvPr>
            <p:ph idx="1" type="body"/>
          </p:nvPr>
        </p:nvSpPr>
        <p:spPr>
          <a:xfrm>
            <a:off x="3270650" y="1774050"/>
            <a:ext cx="2563500" cy="13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Écart théorique-pratique</a:t>
            </a:r>
            <a:endParaRPr b="1"/>
          </a:p>
          <a:p>
            <a:pPr indent="-304800" lvl="0" marL="457200" rtl="0" algn="just">
              <a:spcBef>
                <a:spcPts val="60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Certains détails de conception n’ont pas  été prévus lors de la conception, notamment au niveau du frontend.</a:t>
            </a:r>
            <a:endParaRPr sz="1200"/>
          </a:p>
        </p:txBody>
      </p:sp>
      <p:sp>
        <p:nvSpPr>
          <p:cNvPr id="1332" name="Google Shape;1332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27"/>
          <p:cNvSpPr txBox="1"/>
          <p:nvPr>
            <p:ph idx="4294967295" type="ctrTitle"/>
          </p:nvPr>
        </p:nvSpPr>
        <p:spPr>
          <a:xfrm>
            <a:off x="685800" y="1570050"/>
            <a:ext cx="4092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Modularité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1338" name="Google Shape;1338;p27"/>
          <p:cNvSpPr txBox="1"/>
          <p:nvPr>
            <p:ph idx="4294967295" type="subTitle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Capacité d’évolution du jeu (mécanique de gameplay, IHM, etc.)</a:t>
            </a:r>
            <a:endParaRPr/>
          </a:p>
        </p:txBody>
      </p:sp>
      <p:sp>
        <p:nvSpPr>
          <p:cNvPr id="1339" name="Google Shape;1339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40" name="Google Shape;1340;p27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1341" name="Google Shape;1341;p27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27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27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27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27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27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27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27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27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5" name="Google Shape;1415;p27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416" name="Google Shape;1416;p27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27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27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5" name="Google Shape;1425;p27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426" name="Google Shape;1426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31" name="Google Shape;1431;p27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27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27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27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27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27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27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27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27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27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27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27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8"/>
          <p:cNvSpPr txBox="1"/>
          <p:nvPr>
            <p:ph type="title"/>
          </p:nvPr>
        </p:nvSpPr>
        <p:spPr>
          <a:xfrm>
            <a:off x="457200" y="605600"/>
            <a:ext cx="63900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Évolutions possibles</a:t>
            </a:r>
            <a:endParaRPr/>
          </a:p>
        </p:txBody>
      </p:sp>
      <p:sp>
        <p:nvSpPr>
          <p:cNvPr id="1454" name="Google Shape;1454;p28"/>
          <p:cNvSpPr txBox="1"/>
          <p:nvPr>
            <p:ph idx="1" type="body"/>
          </p:nvPr>
        </p:nvSpPr>
        <p:spPr>
          <a:xfrm>
            <a:off x="457200" y="1995750"/>
            <a:ext cx="2563500" cy="25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Contenu</a:t>
            </a:r>
            <a:endParaRPr b="1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L’ensemble des noms (joueurs, cartes, ressources, etc.) est modifiable sans aucun impact le gameplay.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Possibilité d’ajouter ou de modifier des cartes, merveilles, … avec très peu d’impact sur le code du jeu.</a:t>
            </a:r>
            <a:endParaRPr sz="1200"/>
          </a:p>
        </p:txBody>
      </p:sp>
      <p:sp>
        <p:nvSpPr>
          <p:cNvPr id="1455" name="Google Shape;1455;p28"/>
          <p:cNvSpPr txBox="1"/>
          <p:nvPr>
            <p:ph idx="2" type="body"/>
          </p:nvPr>
        </p:nvSpPr>
        <p:spPr>
          <a:xfrm>
            <a:off x="3290250" y="1995750"/>
            <a:ext cx="2563500" cy="244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Gameplay</a:t>
            </a:r>
            <a:endParaRPr b="1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Possibilité d’ajouter de nouvelles caractéristiques pour les cartes, merveilles, etc avec une modification minime du code.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Gestion de N joueurs, N âges possible avec de légères modifications du code.</a:t>
            </a:r>
            <a:endParaRPr sz="1200"/>
          </a:p>
        </p:txBody>
      </p:sp>
      <p:sp>
        <p:nvSpPr>
          <p:cNvPr id="1456" name="Google Shape;1456;p28"/>
          <p:cNvSpPr txBox="1"/>
          <p:nvPr>
            <p:ph idx="3" type="body"/>
          </p:nvPr>
        </p:nvSpPr>
        <p:spPr>
          <a:xfrm>
            <a:off x="6123300" y="1995750"/>
            <a:ext cx="2563500" cy="230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Interface</a:t>
            </a:r>
            <a:endParaRPr b="1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Dynamisation visuelle simple grâce aux attributs de classes (type de carte, évolution de la merveille, etc.)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Données indépendantes de l’interface rendant possible sa refonte sans modification majeur du backend.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57" name="Google Shape;1457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29"/>
          <p:cNvSpPr txBox="1"/>
          <p:nvPr>
            <p:ph type="ctrTitle"/>
          </p:nvPr>
        </p:nvSpPr>
        <p:spPr>
          <a:xfrm>
            <a:off x="1085850" y="2031025"/>
            <a:ext cx="4676700" cy="9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Démonstration</a:t>
            </a:r>
            <a:endParaRPr/>
          </a:p>
        </p:txBody>
      </p:sp>
      <p:sp>
        <p:nvSpPr>
          <p:cNvPr id="1463" name="Google Shape;1463;p29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464" name="Google Shape;1464;p29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1465" name="Google Shape;1465;p29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29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29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6" name="Google Shape;1486;p29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487" name="Google Shape;1487;p29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9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9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9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9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9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9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9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9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9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9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29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29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9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9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9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9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9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9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9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9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9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9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9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9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9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9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9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29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29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9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9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9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27" name="Google Shape;1527;p29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29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29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29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29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29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29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29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29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29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29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29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29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29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29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29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29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29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29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29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29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29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29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29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29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56" name="Google Shape;1556;p29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1557" name="Google Shape;1557;p29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9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9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9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9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9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9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9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9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9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9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9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9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3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75" name="Google Shape;1575;p30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1576" name="Google Shape;1576;p30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30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30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30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30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30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30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30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30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30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30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30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30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30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30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30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30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30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30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30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30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30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30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30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30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30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30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30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30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30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30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30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30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30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30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30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30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30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30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30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30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30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30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30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30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30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30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30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33" name="Google Shape;1633;p30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634" name="Google Shape;1634;p30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635" name="Google Shape;1635;p30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6" name="Google Shape;1636;p30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7" name="Google Shape;1637;p30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38" name="Google Shape;1638;p30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639" name="Google Shape;1639;p30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0" name="Google Shape;1640;p30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41" name="Google Shape;1641;p30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2" name="Google Shape;1642;p30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3" name="Google Shape;1643;p30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4" name="Google Shape;1644;p30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5" name="Google Shape;1645;p30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6" name="Google Shape;1646;p30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7" name="Google Shape;1647;p30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8" name="Google Shape;1648;p30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9" name="Google Shape;1649;p30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0" name="Google Shape;1650;p30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1" name="Google Shape;1651;p30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2" name="Google Shape;1652;p30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3" name="Google Shape;1653;p30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4" name="Google Shape;1654;p30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5" name="Google Shape;1655;p30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6" name="Google Shape;1656;p30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7" name="Google Shape;1657;p30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8" name="Google Shape;1658;p30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9" name="Google Shape;1659;p30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0" name="Google Shape;1660;p30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1" name="Google Shape;1661;p30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2" name="Google Shape;1662;p30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3" name="Google Shape;1663;p30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4" name="Google Shape;1664;p30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5" name="Google Shape;1665;p30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6" name="Google Shape;1666;p30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7" name="Google Shape;1667;p30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8" name="Google Shape;1668;p30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9" name="Google Shape;1669;p30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0" name="Google Shape;1670;p30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1" name="Google Shape;1671;p30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2" name="Google Shape;1672;p30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3" name="Google Shape;1673;p30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4" name="Google Shape;1674;p30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5" name="Google Shape;1675;p30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6" name="Google Shape;1676;p30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7" name="Google Shape;1677;p30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8" name="Google Shape;1678;p30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9" name="Google Shape;1679;p30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0" name="Google Shape;1680;p30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1" name="Google Shape;1681;p30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2" name="Google Shape;1682;p30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3" name="Google Shape;1683;p30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4" name="Google Shape;1684;p30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5" name="Google Shape;1685;p30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6" name="Google Shape;1686;p30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7" name="Google Shape;1687;p30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8" name="Google Shape;1688;p30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9" name="Google Shape;1689;p30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0" name="Google Shape;1690;p30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1" name="Google Shape;1691;p30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2" name="Google Shape;1692;p30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3" name="Google Shape;1693;p30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4" name="Google Shape;1694;p30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5" name="Google Shape;1695;p30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6" name="Google Shape;1696;p30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7" name="Google Shape;1697;p30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8" name="Google Shape;1698;p30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9" name="Google Shape;1699;p30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0" name="Google Shape;1700;p30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1" name="Google Shape;1701;p30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2" name="Google Shape;1702;p30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3" name="Google Shape;1703;p30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4" name="Google Shape;1704;p30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05" name="Google Shape;1705;p30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706" name="Google Shape;1706;p30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707" name="Google Shape;1707;p30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08" name="Google Shape;1708;p30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09" name="Google Shape;1709;p3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10" name="Google Shape;1710;p3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11" name="Google Shape;1711;p30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712" name="Google Shape;1712;p30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3" name="Google Shape;1713;p30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4" name="Google Shape;1714;p30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715" name="Google Shape;1715;p30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30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30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30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30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30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1" name="Google Shape;1721;p30"/>
          <p:cNvSpPr txBox="1"/>
          <p:nvPr>
            <p:ph idx="4294967295" type="ctrTitle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MERCI </a:t>
            </a:r>
            <a:r>
              <a:rPr lang="en" sz="7200"/>
              <a:t>!</a:t>
            </a:r>
            <a:endParaRPr sz="7200"/>
          </a:p>
        </p:txBody>
      </p:sp>
      <p:sp>
        <p:nvSpPr>
          <p:cNvPr id="1722" name="Google Shape;1722;p30"/>
          <p:cNvSpPr txBox="1"/>
          <p:nvPr>
            <p:ph idx="4294967295" type="subTitle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Des 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/>
          <p:nvPr>
            <p:ph type="title"/>
          </p:nvPr>
        </p:nvSpPr>
        <p:spPr>
          <a:xfrm>
            <a:off x="457200" y="605600"/>
            <a:ext cx="1357500" cy="5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346" name="Google Shape;346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7" name="Google Shape;347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8" name="Google Shape;348;p13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13"/>
          <p:cNvSpPr txBox="1"/>
          <p:nvPr>
            <p:ph idx="1" type="body"/>
          </p:nvPr>
        </p:nvSpPr>
        <p:spPr>
          <a:xfrm>
            <a:off x="405425" y="18995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Conception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UML : traduction du jeu.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MVC : organisation du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Gantt : répartition des tâches.</a:t>
            </a:r>
            <a:endParaRPr/>
          </a:p>
        </p:txBody>
      </p:sp>
      <p:sp>
        <p:nvSpPr>
          <p:cNvPr id="375" name="Google Shape;375;p13"/>
          <p:cNvSpPr txBox="1"/>
          <p:nvPr>
            <p:ph idx="2" type="body"/>
          </p:nvPr>
        </p:nvSpPr>
        <p:spPr>
          <a:xfrm>
            <a:off x="3290250" y="1899550"/>
            <a:ext cx="27063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Réalisation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Présentation : interface et gameplay.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Difficultés : quels freins au développement du jeu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Évolutions : où le jeu est-il modulable ?</a:t>
            </a:r>
            <a:endParaRPr/>
          </a:p>
        </p:txBody>
      </p:sp>
      <p:sp>
        <p:nvSpPr>
          <p:cNvPr id="376" name="Google Shape;376;p13"/>
          <p:cNvSpPr txBox="1"/>
          <p:nvPr>
            <p:ph idx="4294967295" type="body"/>
          </p:nvPr>
        </p:nvSpPr>
        <p:spPr>
          <a:xfrm>
            <a:off x="6128075" y="18995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Démonstration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Test sur machine.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3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28" name="Google Shape;1728;p31"/>
          <p:cNvGrpSpPr/>
          <p:nvPr/>
        </p:nvGrpSpPr>
        <p:grpSpPr>
          <a:xfrm>
            <a:off x="2343926" y="272752"/>
            <a:ext cx="1782756" cy="1850564"/>
            <a:chOff x="2012475" y="393272"/>
            <a:chExt cx="4440240" cy="4609126"/>
          </a:xfrm>
        </p:grpSpPr>
        <p:sp>
          <p:nvSpPr>
            <p:cNvPr id="1729" name="Google Shape;1729;p31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31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31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31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31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31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31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31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31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31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31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31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31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31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31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31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31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31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31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31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31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31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31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31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31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31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31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31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31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31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31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31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31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31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31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31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31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31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31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2" name="Google Shape;1822;p31"/>
          <p:cNvGrpSpPr/>
          <p:nvPr/>
        </p:nvGrpSpPr>
        <p:grpSpPr>
          <a:xfrm>
            <a:off x="4562360" y="368824"/>
            <a:ext cx="1641691" cy="1754492"/>
            <a:chOff x="1926580" y="602477"/>
            <a:chExt cx="4456273" cy="4762466"/>
          </a:xfrm>
        </p:grpSpPr>
        <p:sp>
          <p:nvSpPr>
            <p:cNvPr id="1823" name="Google Shape;1823;p31"/>
            <p:cNvSpPr/>
            <p:nvPr/>
          </p:nvSpPr>
          <p:spPr>
            <a:xfrm>
              <a:off x="4352367" y="1409287"/>
              <a:ext cx="1407834" cy="1779317"/>
            </a:xfrm>
            <a:custGeom>
              <a:rect b="b" l="l" r="r" t="t"/>
              <a:pathLst>
                <a:path extrusionOk="0" h="1779317" w="1407834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31"/>
            <p:cNvSpPr/>
            <p:nvPr/>
          </p:nvSpPr>
          <p:spPr>
            <a:xfrm>
              <a:off x="4492846" y="1745654"/>
              <a:ext cx="1118701" cy="793785"/>
            </a:xfrm>
            <a:custGeom>
              <a:rect b="b" l="l" r="r" t="t"/>
              <a:pathLst>
                <a:path extrusionOk="0" h="793785" w="1118701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31"/>
            <p:cNvSpPr/>
            <p:nvPr/>
          </p:nvSpPr>
          <p:spPr>
            <a:xfrm>
              <a:off x="3766118" y="879295"/>
              <a:ext cx="2497551" cy="3394041"/>
            </a:xfrm>
            <a:custGeom>
              <a:rect b="b" l="l" r="r" t="t"/>
              <a:pathLst>
                <a:path extrusionOk="0" h="3394041" w="2497551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31"/>
            <p:cNvSpPr/>
            <p:nvPr/>
          </p:nvSpPr>
          <p:spPr>
            <a:xfrm>
              <a:off x="3744257" y="892344"/>
              <a:ext cx="2498022" cy="3393845"/>
            </a:xfrm>
            <a:custGeom>
              <a:rect b="b" l="l" r="r" t="t"/>
              <a:pathLst>
                <a:path extrusionOk="0" h="3393845" w="2498022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31"/>
            <p:cNvSpPr/>
            <p:nvPr/>
          </p:nvSpPr>
          <p:spPr>
            <a:xfrm>
              <a:off x="3740075" y="894303"/>
              <a:ext cx="2498022" cy="3394082"/>
            </a:xfrm>
            <a:custGeom>
              <a:rect b="b" l="l" r="r" t="t"/>
              <a:pathLst>
                <a:path extrusionOk="0" h="3394082" w="2498022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31"/>
            <p:cNvSpPr/>
            <p:nvPr/>
          </p:nvSpPr>
          <p:spPr>
            <a:xfrm>
              <a:off x="3770110" y="934160"/>
              <a:ext cx="2435672" cy="3234830"/>
            </a:xfrm>
            <a:custGeom>
              <a:rect b="b" l="l" r="r" t="t"/>
              <a:pathLst>
                <a:path extrusionOk="0" h="3234830" w="2435672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31"/>
            <p:cNvSpPr/>
            <p:nvPr/>
          </p:nvSpPr>
          <p:spPr>
            <a:xfrm>
              <a:off x="3770110" y="934160"/>
              <a:ext cx="2435006" cy="3234925"/>
            </a:xfrm>
            <a:custGeom>
              <a:rect b="b" l="l" r="r" t="t"/>
              <a:pathLst>
                <a:path extrusionOk="0" h="3234925" w="2435006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31"/>
            <p:cNvSpPr/>
            <p:nvPr/>
          </p:nvSpPr>
          <p:spPr>
            <a:xfrm>
              <a:off x="6215951" y="4191660"/>
              <a:ext cx="26328" cy="93440"/>
            </a:xfrm>
            <a:custGeom>
              <a:rect b="b" l="l" r="r" t="t"/>
              <a:pathLst>
                <a:path extrusionOk="0" h="93440" w="26328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31"/>
            <p:cNvSpPr/>
            <p:nvPr/>
          </p:nvSpPr>
          <p:spPr>
            <a:xfrm>
              <a:off x="3761840" y="882675"/>
              <a:ext cx="63206" cy="27150"/>
            </a:xfrm>
            <a:custGeom>
              <a:rect b="b" l="l" r="r" t="t"/>
              <a:pathLst>
                <a:path extrusionOk="0" h="27150" w="63206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1985051" y="2961416"/>
              <a:ext cx="4154298" cy="2403527"/>
            </a:xfrm>
            <a:custGeom>
              <a:rect b="b" l="l" r="r" t="t"/>
              <a:pathLst>
                <a:path extrusionOk="0" h="2403527" w="4154298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2036757" y="2930659"/>
              <a:ext cx="4154369" cy="2403042"/>
            </a:xfrm>
            <a:custGeom>
              <a:rect b="b" l="l" r="r" t="t"/>
              <a:pathLst>
                <a:path extrusionOk="0" h="2403042" w="4154369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31"/>
            <p:cNvSpPr/>
            <p:nvPr/>
          </p:nvSpPr>
          <p:spPr>
            <a:xfrm>
              <a:off x="2036929" y="3869239"/>
              <a:ext cx="50374" cy="44958"/>
            </a:xfrm>
            <a:custGeom>
              <a:rect b="b" l="l" r="r" t="t"/>
              <a:pathLst>
                <a:path extrusionOk="0" h="44958" w="50374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31"/>
            <p:cNvSpPr/>
            <p:nvPr/>
          </p:nvSpPr>
          <p:spPr>
            <a:xfrm>
              <a:off x="6153886" y="4308341"/>
              <a:ext cx="37258" cy="49244"/>
            </a:xfrm>
            <a:custGeom>
              <a:rect b="b" l="l" r="r" t="t"/>
              <a:pathLst>
                <a:path extrusionOk="0" h="49244" w="37258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2036757" y="2892519"/>
              <a:ext cx="4154369" cy="2403360"/>
            </a:xfrm>
            <a:custGeom>
              <a:rect b="b" l="l" r="r" t="t"/>
              <a:pathLst>
                <a:path extrusionOk="0" h="2403360" w="4154369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2036757" y="2886502"/>
              <a:ext cx="4154369" cy="2403527"/>
            </a:xfrm>
            <a:custGeom>
              <a:rect b="b" l="l" r="r" t="t"/>
              <a:pathLst>
                <a:path extrusionOk="0" h="2403527" w="4154369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31"/>
            <p:cNvSpPr/>
            <p:nvPr/>
          </p:nvSpPr>
          <p:spPr>
            <a:xfrm>
              <a:off x="3500252" y="3065247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31"/>
            <p:cNvSpPr/>
            <p:nvPr/>
          </p:nvSpPr>
          <p:spPr>
            <a:xfrm>
              <a:off x="3657092" y="3155925"/>
              <a:ext cx="266442" cy="153985"/>
            </a:xfrm>
            <a:custGeom>
              <a:rect b="b" l="l" r="r" t="t"/>
              <a:pathLst>
                <a:path extrusionOk="0" h="153985" w="266442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3815428" y="3247563"/>
              <a:ext cx="266636" cy="153995"/>
            </a:xfrm>
            <a:custGeom>
              <a:rect b="b" l="l" r="r" t="t"/>
              <a:pathLst>
                <a:path extrusionOk="0" h="153995" w="266636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3970462" y="3337185"/>
              <a:ext cx="266334" cy="153993"/>
            </a:xfrm>
            <a:custGeom>
              <a:rect b="b" l="l" r="r" t="t"/>
              <a:pathLst>
                <a:path extrusionOk="0" h="153993" w="266334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4127000" y="3427863"/>
              <a:ext cx="266433" cy="153993"/>
            </a:xfrm>
            <a:custGeom>
              <a:rect b="b" l="l" r="r" t="t"/>
              <a:pathLst>
                <a:path extrusionOk="0" h="153993" w="266433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4283886" y="3519017"/>
              <a:ext cx="266280" cy="153993"/>
            </a:xfrm>
            <a:custGeom>
              <a:rect b="b" l="l" r="r" t="t"/>
              <a:pathLst>
                <a:path extrusionOk="0" h="153993" w="26628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4440564" y="3609219"/>
              <a:ext cx="266248" cy="153985"/>
            </a:xfrm>
            <a:custGeom>
              <a:rect b="b" l="l" r="r" t="t"/>
              <a:pathLst>
                <a:path extrusionOk="0" h="153985" w="26624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31"/>
            <p:cNvSpPr/>
            <p:nvPr/>
          </p:nvSpPr>
          <p:spPr>
            <a:xfrm>
              <a:off x="4597287" y="3699905"/>
              <a:ext cx="266442" cy="153983"/>
            </a:xfrm>
            <a:custGeom>
              <a:rect b="b" l="l" r="r" t="t"/>
              <a:pathLst>
                <a:path extrusionOk="0" h="153983" w="266442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4753934" y="3790488"/>
              <a:ext cx="266248" cy="153985"/>
            </a:xfrm>
            <a:custGeom>
              <a:rect b="b" l="l" r="r" t="t"/>
              <a:pathLst>
                <a:path extrusionOk="0" h="153985" w="266248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4910657" y="3881158"/>
              <a:ext cx="266058" cy="153915"/>
            </a:xfrm>
            <a:custGeom>
              <a:rect b="b" l="l" r="r" t="t"/>
              <a:pathLst>
                <a:path extrusionOk="0" h="153915" w="266058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5067303" y="3971836"/>
              <a:ext cx="266334" cy="153993"/>
            </a:xfrm>
            <a:custGeom>
              <a:rect b="b" l="l" r="r" t="t"/>
              <a:pathLst>
                <a:path extrusionOk="0" h="153993" w="266334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5224035" y="4062514"/>
              <a:ext cx="266528" cy="154092"/>
            </a:xfrm>
            <a:custGeom>
              <a:rect b="b" l="l" r="r" t="t"/>
              <a:pathLst>
                <a:path extrusionOk="0" h="154092" w="26652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5380534" y="4153137"/>
              <a:ext cx="266473" cy="154041"/>
            </a:xfrm>
            <a:custGeom>
              <a:rect b="b" l="l" r="r" t="t"/>
              <a:pathLst>
                <a:path extrusionOk="0" h="154041" w="266473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5537405" y="4243783"/>
              <a:ext cx="341715" cy="197836"/>
            </a:xfrm>
            <a:custGeom>
              <a:rect b="b" l="l" r="r" t="t"/>
              <a:pathLst>
                <a:path extrusionOk="0" h="197836" w="341715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3580766" y="3287750"/>
              <a:ext cx="266442" cy="153846"/>
            </a:xfrm>
            <a:custGeom>
              <a:rect b="b" l="l" r="r" t="t"/>
              <a:pathLst>
                <a:path extrusionOk="0" h="153846" w="266442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3737968" y="3378809"/>
              <a:ext cx="266343" cy="153636"/>
            </a:xfrm>
            <a:custGeom>
              <a:rect b="b" l="l" r="r" t="t"/>
              <a:pathLst>
                <a:path extrusionOk="0" h="153636" w="266343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894706" y="3469202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4051822" y="3559729"/>
              <a:ext cx="266144" cy="154280"/>
            </a:xfrm>
            <a:custGeom>
              <a:rect b="b" l="l" r="r" t="t"/>
              <a:pathLst>
                <a:path extrusionOk="0" h="154280" w="266144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4207595" y="3649708"/>
              <a:ext cx="266442" cy="154372"/>
            </a:xfrm>
            <a:custGeom>
              <a:rect b="b" l="l" r="r" t="t"/>
              <a:pathLst>
                <a:path extrusionOk="0" h="154372" w="266442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4364526" y="3740759"/>
              <a:ext cx="266248" cy="154101"/>
            </a:xfrm>
            <a:custGeom>
              <a:rect b="b" l="l" r="r" t="t"/>
              <a:pathLst>
                <a:path extrusionOk="0" h="154101" w="266248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4521449" y="3831731"/>
              <a:ext cx="266334" cy="153985"/>
            </a:xfrm>
            <a:custGeom>
              <a:rect b="b" l="l" r="r" t="t"/>
              <a:pathLst>
                <a:path extrusionOk="0" h="153985" w="266334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4678466" y="3922592"/>
              <a:ext cx="266239" cy="153993"/>
            </a:xfrm>
            <a:custGeom>
              <a:rect b="b" l="l" r="r" t="t"/>
              <a:pathLst>
                <a:path extrusionOk="0" h="153993" w="266239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4835195" y="4013365"/>
              <a:ext cx="266474" cy="153993"/>
            </a:xfrm>
            <a:custGeom>
              <a:rect b="b" l="l" r="r" t="t"/>
              <a:pathLst>
                <a:path extrusionOk="0" h="153993" w="266474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4992397" y="4104213"/>
              <a:ext cx="266533" cy="154079"/>
            </a:xfrm>
            <a:custGeom>
              <a:rect b="b" l="l" r="r" t="t"/>
              <a:pathLst>
                <a:path extrusionOk="0" h="154079" w="266533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5149329" y="4195292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5306305" y="4285820"/>
              <a:ext cx="266280" cy="154040"/>
            </a:xfrm>
            <a:custGeom>
              <a:rect b="b" l="l" r="r" t="t"/>
              <a:pathLst>
                <a:path extrusionOk="0" h="154040" w="26628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3348561" y="3153075"/>
              <a:ext cx="342095" cy="197622"/>
            </a:xfrm>
            <a:custGeom>
              <a:rect b="b" l="l" r="r" t="t"/>
              <a:pathLst>
                <a:path extrusionOk="0" h="197622" w="342095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5350264" y="4375807"/>
              <a:ext cx="378572" cy="242223"/>
            </a:xfrm>
            <a:custGeom>
              <a:rect b="b" l="l" r="r" t="t"/>
              <a:pathLst>
                <a:path extrusionOk="0" h="242223" w="378572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893378" y="3416909"/>
              <a:ext cx="266442" cy="154101"/>
            </a:xfrm>
            <a:custGeom>
              <a:rect b="b" l="l" r="r" t="t"/>
              <a:pathLst>
                <a:path extrusionOk="0" h="154101" w="266442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3049635" y="3507492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3205860" y="3597884"/>
              <a:ext cx="266188" cy="153922"/>
            </a:xfrm>
            <a:custGeom>
              <a:rect b="b" l="l" r="r" t="t"/>
              <a:pathLst>
                <a:path extrusionOk="0" h="153922" w="266188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4536462" y="4367735"/>
              <a:ext cx="266437" cy="154256"/>
            </a:xfrm>
            <a:custGeom>
              <a:rect b="b" l="l" r="r" t="t"/>
              <a:pathLst>
                <a:path extrusionOk="0" h="154256" w="266437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4692711" y="4458183"/>
              <a:ext cx="266636" cy="153993"/>
            </a:xfrm>
            <a:custGeom>
              <a:rect b="b" l="l" r="r" t="t"/>
              <a:pathLst>
                <a:path extrusionOk="0" h="153993" w="266636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849162" y="4548575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5005419" y="4638967"/>
              <a:ext cx="266537" cy="154092"/>
            </a:xfrm>
            <a:custGeom>
              <a:rect b="b" l="l" r="r" t="t"/>
              <a:pathLst>
                <a:path extrusionOk="0" h="154092" w="266537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3362257" y="3688277"/>
              <a:ext cx="306733" cy="177321"/>
            </a:xfrm>
            <a:custGeom>
              <a:rect b="b" l="l" r="r" t="t"/>
              <a:pathLst>
                <a:path extrusionOk="0" h="177321" w="306733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4339992" y="4254062"/>
              <a:ext cx="306655" cy="177321"/>
            </a:xfrm>
            <a:custGeom>
              <a:rect b="b" l="l" r="r" t="t"/>
              <a:pathLst>
                <a:path extrusionOk="0" h="177321" w="306655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3558805" y="3802100"/>
              <a:ext cx="891371" cy="515693"/>
            </a:xfrm>
            <a:custGeom>
              <a:rect b="b" l="l" r="r" t="t"/>
              <a:pathLst>
                <a:path extrusionOk="0" h="515693" w="891371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3471751" y="3400145"/>
              <a:ext cx="266623" cy="154042"/>
            </a:xfrm>
            <a:custGeom>
              <a:rect b="b" l="l" r="r" t="t"/>
              <a:pathLst>
                <a:path extrusionOk="0" h="154042" w="266623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3628284" y="3490390"/>
              <a:ext cx="266442" cy="154037"/>
            </a:xfrm>
            <a:custGeom>
              <a:rect b="b" l="l" r="r" t="t"/>
              <a:pathLst>
                <a:path extrusionOk="0" h="154037" w="266442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3784546" y="3581216"/>
              <a:ext cx="266667" cy="153993"/>
            </a:xfrm>
            <a:custGeom>
              <a:rect b="b" l="l" r="r" t="t"/>
              <a:pathLst>
                <a:path extrusionOk="0" h="153993" w="266667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3941088" y="3671799"/>
              <a:ext cx="266351" cy="153784"/>
            </a:xfrm>
            <a:custGeom>
              <a:rect b="b" l="l" r="r" t="t"/>
              <a:pathLst>
                <a:path extrusionOk="0" h="153784" w="266351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4097622" y="3762381"/>
              <a:ext cx="266636" cy="153993"/>
            </a:xfrm>
            <a:custGeom>
              <a:rect b="b" l="l" r="r" t="t"/>
              <a:pathLst>
                <a:path extrusionOk="0" h="153993" w="266636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4254133" y="3852876"/>
              <a:ext cx="266854" cy="154172"/>
            </a:xfrm>
            <a:custGeom>
              <a:rect b="b" l="l" r="r" t="t"/>
              <a:pathLst>
                <a:path extrusionOk="0" h="154172" w="266854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4410814" y="3943451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4567356" y="4034034"/>
              <a:ext cx="266239" cy="153993"/>
            </a:xfrm>
            <a:custGeom>
              <a:rect b="b" l="l" r="r" t="t"/>
              <a:pathLst>
                <a:path extrusionOk="0" h="153993" w="266239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4723985" y="4124617"/>
              <a:ext cx="266248" cy="154017"/>
            </a:xfrm>
            <a:custGeom>
              <a:rect b="b" l="l" r="r" t="t"/>
              <a:pathLst>
                <a:path extrusionOk="0" h="154017" w="266248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880346" y="4215112"/>
              <a:ext cx="266334" cy="154040"/>
            </a:xfrm>
            <a:custGeom>
              <a:rect b="b" l="l" r="r" t="t"/>
              <a:pathLst>
                <a:path extrusionOk="0" h="154040" w="266334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5036888" y="4305687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5193145" y="4396270"/>
              <a:ext cx="266239" cy="154284"/>
            </a:xfrm>
            <a:custGeom>
              <a:rect b="b" l="l" r="r" t="t"/>
              <a:pathLst>
                <a:path extrusionOk="0" h="154284" w="266239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3196776" y="3241078"/>
              <a:ext cx="384874" cy="222382"/>
            </a:xfrm>
            <a:custGeom>
              <a:rect b="b" l="l" r="r" t="t"/>
              <a:pathLst>
                <a:path extrusionOk="0" h="222382" w="384874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3242171" y="3443016"/>
              <a:ext cx="266280" cy="153882"/>
            </a:xfrm>
            <a:custGeom>
              <a:rect b="b" l="l" r="r" t="t"/>
              <a:pathLst>
                <a:path extrusionOk="0" h="153882" w="26628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3398660" y="3533591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3554723" y="3624118"/>
              <a:ext cx="266722" cy="153784"/>
            </a:xfrm>
            <a:custGeom>
              <a:rect b="b" l="l" r="r" t="t"/>
              <a:pathLst>
                <a:path extrusionOk="0" h="153784" w="266722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3711455" y="3714661"/>
              <a:ext cx="266433" cy="153993"/>
            </a:xfrm>
            <a:custGeom>
              <a:rect b="b" l="l" r="r" t="t"/>
              <a:pathLst>
                <a:path extrusionOk="0" h="153993" w="266433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3868572" y="3805244"/>
              <a:ext cx="266280" cy="154106"/>
            </a:xfrm>
            <a:custGeom>
              <a:rect b="b" l="l" r="r" t="t"/>
              <a:pathLst>
                <a:path extrusionOk="0" h="154106" w="26628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4024630" y="3895731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4181086" y="398631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4337714" y="4076809"/>
              <a:ext cx="266248" cy="154040"/>
            </a:xfrm>
            <a:custGeom>
              <a:rect b="b" l="l" r="r" t="t"/>
              <a:pathLst>
                <a:path extrusionOk="0" h="154040" w="266248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4494075" y="416738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4650609" y="4257915"/>
              <a:ext cx="266153" cy="154012"/>
            </a:xfrm>
            <a:custGeom>
              <a:rect b="b" l="l" r="r" t="t"/>
              <a:pathLst>
                <a:path extrusionOk="0" h="154012" w="266153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4807065" y="434845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4963756" y="4439037"/>
              <a:ext cx="459701" cy="266038"/>
            </a:xfrm>
            <a:custGeom>
              <a:rect b="b" l="l" r="r" t="t"/>
              <a:pathLst>
                <a:path extrusionOk="0" h="266038" w="459701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3045263" y="3329192"/>
              <a:ext cx="306655" cy="177371"/>
            </a:xfrm>
            <a:custGeom>
              <a:rect b="b" l="l" r="r" t="t"/>
              <a:pathLst>
                <a:path extrusionOk="0" h="177371" w="306655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3658039" y="3005282"/>
              <a:ext cx="2325529" cy="1345328"/>
            </a:xfrm>
            <a:custGeom>
              <a:rect b="b" l="l" r="r" t="t"/>
              <a:pathLst>
                <a:path extrusionOk="0" h="1345328" w="2325529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2758377" y="3858961"/>
              <a:ext cx="1752611" cy="1013632"/>
            </a:xfrm>
            <a:custGeom>
              <a:rect b="b" l="l" r="r" t="t"/>
              <a:pathLst>
                <a:path extrusionOk="0" h="1013632" w="1752611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2759571" y="3871207"/>
              <a:ext cx="1750478" cy="1001386"/>
            </a:xfrm>
            <a:custGeom>
              <a:rect b="b" l="l" r="r" t="t"/>
              <a:pathLst>
                <a:path extrusionOk="0" h="1001386" w="1750478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3817633" y="2891711"/>
              <a:ext cx="2255273" cy="1359741"/>
            </a:xfrm>
            <a:custGeom>
              <a:rect b="b" l="l" r="r" t="t"/>
              <a:pathLst>
                <a:path extrusionOk="0" h="1359741" w="2255273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3899944" y="2334804"/>
              <a:ext cx="319167" cy="507819"/>
            </a:xfrm>
            <a:custGeom>
              <a:rect b="b" l="l" r="r" t="t"/>
              <a:pathLst>
                <a:path extrusionOk="0" h="507819" w="319167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3899468" y="1737396"/>
              <a:ext cx="318787" cy="562544"/>
            </a:xfrm>
            <a:custGeom>
              <a:rect b="b" l="l" r="r" t="t"/>
              <a:pathLst>
                <a:path extrusionOk="0" h="562544" w="318787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3979213" y="1913870"/>
              <a:ext cx="161864" cy="209418"/>
            </a:xfrm>
            <a:custGeom>
              <a:rect b="b" l="l" r="r" t="t"/>
              <a:pathLst>
                <a:path extrusionOk="0" h="209418" w="161864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4045651" y="1966906"/>
              <a:ext cx="50374" cy="107156"/>
            </a:xfrm>
            <a:custGeom>
              <a:rect b="b" l="l" r="r" t="t"/>
              <a:pathLst>
                <a:path extrusionOk="0" h="107156" w="50374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3899183" y="1178204"/>
              <a:ext cx="318787" cy="538687"/>
            </a:xfrm>
            <a:custGeom>
              <a:rect b="b" l="l" r="r" t="t"/>
              <a:pathLst>
                <a:path extrusionOk="0" h="538687" w="318787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3979213" y="1338206"/>
              <a:ext cx="159393" cy="203465"/>
            </a:xfrm>
            <a:custGeom>
              <a:rect b="b" l="l" r="r" t="t"/>
              <a:pathLst>
                <a:path extrusionOk="0" h="203465" w="159393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3993280" y="2480040"/>
              <a:ext cx="134491" cy="224767"/>
            </a:xfrm>
            <a:custGeom>
              <a:rect b="b" l="l" r="r" t="t"/>
              <a:pathLst>
                <a:path extrusionOk="0" h="224767" w="134491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31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rect b="b" l="l" r="r" t="t"/>
              <a:pathLst>
                <a:path extrusionOk="0" h="124586" w="71855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4492846" y="2048739"/>
              <a:ext cx="559351" cy="469824"/>
            </a:xfrm>
            <a:custGeom>
              <a:rect b="b" l="l" r="r" t="t"/>
              <a:pathLst>
                <a:path extrusionOk="0" h="469824" w="559351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4353888" y="2645824"/>
              <a:ext cx="1638988" cy="1231605"/>
            </a:xfrm>
            <a:custGeom>
              <a:rect b="b" l="l" r="r" t="t"/>
              <a:pathLst>
                <a:path extrusionOk="0" h="1231605" w="1638988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31"/>
            <p:cNvSpPr/>
            <p:nvPr/>
          </p:nvSpPr>
          <p:spPr>
            <a:xfrm>
              <a:off x="4353888" y="2645824"/>
              <a:ext cx="1638988" cy="746475"/>
            </a:xfrm>
            <a:custGeom>
              <a:rect b="b" l="l" r="r" t="t"/>
              <a:pathLst>
                <a:path extrusionOk="0" h="746475" w="1638988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cap="flat" cmpd="sng" w="10075">
              <a:solidFill>
                <a:srgbClr val="CCCED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31"/>
            <p:cNvSpPr/>
            <p:nvPr/>
          </p:nvSpPr>
          <p:spPr>
            <a:xfrm>
              <a:off x="4257005" y="773645"/>
              <a:ext cx="165344" cy="325643"/>
            </a:xfrm>
            <a:custGeom>
              <a:rect b="b" l="l" r="r" t="t"/>
              <a:pathLst>
                <a:path extrusionOk="0" h="325643" w="165344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31"/>
            <p:cNvSpPr/>
            <p:nvPr/>
          </p:nvSpPr>
          <p:spPr>
            <a:xfrm>
              <a:off x="4272441" y="1538278"/>
              <a:ext cx="113451" cy="88273"/>
            </a:xfrm>
            <a:custGeom>
              <a:rect b="b" l="l" r="r" t="t"/>
              <a:pathLst>
                <a:path extrusionOk="0" h="88273" w="113451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31"/>
            <p:cNvSpPr/>
            <p:nvPr/>
          </p:nvSpPr>
          <p:spPr>
            <a:xfrm>
              <a:off x="4272622" y="1567332"/>
              <a:ext cx="113035" cy="59179"/>
            </a:xfrm>
            <a:custGeom>
              <a:rect b="b" l="l" r="r" t="t"/>
              <a:pathLst>
                <a:path extrusionOk="0" h="59179" w="113035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31"/>
            <p:cNvSpPr/>
            <p:nvPr/>
          </p:nvSpPr>
          <p:spPr>
            <a:xfrm>
              <a:off x="4135669" y="1458312"/>
              <a:ext cx="113522" cy="85076"/>
            </a:xfrm>
            <a:custGeom>
              <a:rect b="b" l="l" r="r" t="t"/>
              <a:pathLst>
                <a:path extrusionOk="0" h="85076" w="113522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31"/>
            <p:cNvSpPr/>
            <p:nvPr/>
          </p:nvSpPr>
          <p:spPr>
            <a:xfrm>
              <a:off x="4135660" y="1485798"/>
              <a:ext cx="113035" cy="59179"/>
            </a:xfrm>
            <a:custGeom>
              <a:rect b="b" l="l" r="r" t="t"/>
              <a:pathLst>
                <a:path extrusionOk="0" h="59179" w="113035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31"/>
            <p:cNvSpPr/>
            <p:nvPr/>
          </p:nvSpPr>
          <p:spPr>
            <a:xfrm>
              <a:off x="4163850" y="1066881"/>
              <a:ext cx="398264" cy="482949"/>
            </a:xfrm>
            <a:custGeom>
              <a:rect b="b" l="l" r="r" t="t"/>
              <a:pathLst>
                <a:path extrusionOk="0" h="482949" w="398264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31"/>
            <p:cNvSpPr/>
            <p:nvPr/>
          </p:nvSpPr>
          <p:spPr>
            <a:xfrm>
              <a:off x="4403391" y="743705"/>
              <a:ext cx="125692" cy="122150"/>
            </a:xfrm>
            <a:custGeom>
              <a:rect b="b" l="l" r="r" t="t"/>
              <a:pathLst>
                <a:path extrusionOk="0" h="122150" w="125692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4358991" y="760843"/>
              <a:ext cx="203859" cy="398340"/>
            </a:xfrm>
            <a:custGeom>
              <a:rect b="b" l="l" r="r" t="t"/>
              <a:pathLst>
                <a:path extrusionOk="0" h="398340" w="203859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31"/>
            <p:cNvSpPr/>
            <p:nvPr/>
          </p:nvSpPr>
          <p:spPr>
            <a:xfrm>
              <a:off x="4398650" y="616917"/>
              <a:ext cx="135166" cy="164844"/>
            </a:xfrm>
            <a:custGeom>
              <a:rect b="b" l="l" r="r" t="t"/>
              <a:pathLst>
                <a:path extrusionOk="0" h="164844" w="135166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31"/>
            <p:cNvSpPr/>
            <p:nvPr/>
          </p:nvSpPr>
          <p:spPr>
            <a:xfrm>
              <a:off x="4403852" y="602477"/>
              <a:ext cx="142520" cy="141227"/>
            </a:xfrm>
            <a:custGeom>
              <a:rect b="b" l="l" r="r" t="t"/>
              <a:pathLst>
                <a:path extrusionOk="0" h="141227" w="14252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1"/>
            <p:cNvSpPr/>
            <p:nvPr/>
          </p:nvSpPr>
          <p:spPr>
            <a:xfrm>
              <a:off x="4338015" y="761231"/>
              <a:ext cx="65677" cy="95630"/>
            </a:xfrm>
            <a:custGeom>
              <a:rect b="b" l="l" r="r" t="t"/>
              <a:pathLst>
                <a:path extrusionOk="0" h="95630" w="65677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1"/>
            <p:cNvSpPr/>
            <p:nvPr/>
          </p:nvSpPr>
          <p:spPr>
            <a:xfrm>
              <a:off x="5408528" y="1603174"/>
              <a:ext cx="974325" cy="1973896"/>
            </a:xfrm>
            <a:custGeom>
              <a:rect b="b" l="l" r="r" t="t"/>
              <a:pathLst>
                <a:path extrusionOk="0" h="1973896" w="974325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1"/>
            <p:cNvSpPr/>
            <p:nvPr/>
          </p:nvSpPr>
          <p:spPr>
            <a:xfrm>
              <a:off x="6324400" y="3534911"/>
              <a:ext cx="27183" cy="49530"/>
            </a:xfrm>
            <a:custGeom>
              <a:rect b="b" l="l" r="r" t="t"/>
              <a:pathLst>
                <a:path extrusionOk="0" h="49530" w="27183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1"/>
            <p:cNvSpPr/>
            <p:nvPr/>
          </p:nvSpPr>
          <p:spPr>
            <a:xfrm>
              <a:off x="5423355" y="1605432"/>
              <a:ext cx="45242" cy="39909"/>
            </a:xfrm>
            <a:custGeom>
              <a:rect b="b" l="l" r="r" t="t"/>
              <a:pathLst>
                <a:path extrusionOk="0" h="39909" w="45242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1"/>
            <p:cNvSpPr/>
            <p:nvPr/>
          </p:nvSpPr>
          <p:spPr>
            <a:xfrm>
              <a:off x="5387713" y="1613611"/>
              <a:ext cx="974325" cy="1973876"/>
            </a:xfrm>
            <a:custGeom>
              <a:rect b="b" l="l" r="r" t="t"/>
              <a:pathLst>
                <a:path extrusionOk="0" h="1973876" w="974325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5477912" y="1749736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5649377" y="1848986"/>
              <a:ext cx="613432" cy="407098"/>
            </a:xfrm>
            <a:custGeom>
              <a:rect b="b" l="l" r="r" t="t"/>
              <a:pathLst>
                <a:path extrusionOk="0" h="407098" w="613432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5477912" y="1916804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5649377" y="2015959"/>
              <a:ext cx="405945" cy="287083"/>
            </a:xfrm>
            <a:custGeom>
              <a:rect b="b" l="l" r="r" t="t"/>
              <a:pathLst>
                <a:path extrusionOk="0" h="287083" w="405945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5477912" y="2000338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5649377" y="2099494"/>
              <a:ext cx="505174" cy="344519"/>
            </a:xfrm>
            <a:custGeom>
              <a:rect b="b" l="l" r="r" t="t"/>
              <a:pathLst>
                <a:path extrusionOk="0" h="344519" w="505174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5477912" y="2083778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5649377" y="2183028"/>
              <a:ext cx="351863" cy="255746"/>
            </a:xfrm>
            <a:custGeom>
              <a:rect b="b" l="l" r="r" t="t"/>
              <a:pathLst>
                <a:path extrusionOk="0" h="255746" w="351863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31"/>
            <p:cNvSpPr/>
            <p:nvPr/>
          </p:nvSpPr>
          <p:spPr>
            <a:xfrm>
              <a:off x="5477912" y="1833270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31"/>
            <p:cNvSpPr/>
            <p:nvPr/>
          </p:nvSpPr>
          <p:spPr>
            <a:xfrm>
              <a:off x="5649377" y="1932425"/>
              <a:ext cx="306716" cy="229742"/>
            </a:xfrm>
            <a:custGeom>
              <a:rect b="b" l="l" r="r" t="t"/>
              <a:pathLst>
                <a:path extrusionOk="0" h="229742" w="306716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31"/>
            <p:cNvSpPr/>
            <p:nvPr/>
          </p:nvSpPr>
          <p:spPr>
            <a:xfrm>
              <a:off x="5477912" y="2167312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31"/>
            <p:cNvSpPr/>
            <p:nvPr/>
          </p:nvSpPr>
          <p:spPr>
            <a:xfrm>
              <a:off x="5649377" y="2266467"/>
              <a:ext cx="180399" cy="156591"/>
            </a:xfrm>
            <a:custGeom>
              <a:rect b="b" l="l" r="r" t="t"/>
              <a:pathLst>
                <a:path extrusionOk="0" h="156591" w="180399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31"/>
            <p:cNvSpPr/>
            <p:nvPr/>
          </p:nvSpPr>
          <p:spPr>
            <a:xfrm>
              <a:off x="5477912" y="2334380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31"/>
            <p:cNvSpPr/>
            <p:nvPr/>
          </p:nvSpPr>
          <p:spPr>
            <a:xfrm>
              <a:off x="5649377" y="2433536"/>
              <a:ext cx="568380" cy="381000"/>
            </a:xfrm>
            <a:custGeom>
              <a:rect b="b" l="l" r="r" t="t"/>
              <a:pathLst>
                <a:path extrusionOk="0" h="381000" w="56838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5477912" y="2417819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31"/>
            <p:cNvSpPr/>
            <p:nvPr/>
          </p:nvSpPr>
          <p:spPr>
            <a:xfrm>
              <a:off x="5649377" y="2517070"/>
              <a:ext cx="171369" cy="151352"/>
            </a:xfrm>
            <a:custGeom>
              <a:rect b="b" l="l" r="r" t="t"/>
              <a:pathLst>
                <a:path extrusionOk="0" h="151352" w="171369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31"/>
            <p:cNvSpPr/>
            <p:nvPr/>
          </p:nvSpPr>
          <p:spPr>
            <a:xfrm>
              <a:off x="5477912" y="2501354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31"/>
            <p:cNvSpPr/>
            <p:nvPr/>
          </p:nvSpPr>
          <p:spPr>
            <a:xfrm>
              <a:off x="5649377" y="2600604"/>
              <a:ext cx="505174" cy="344424"/>
            </a:xfrm>
            <a:custGeom>
              <a:rect b="b" l="l" r="r" t="t"/>
              <a:pathLst>
                <a:path extrusionOk="0" h="344424" w="505174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31"/>
            <p:cNvSpPr/>
            <p:nvPr/>
          </p:nvSpPr>
          <p:spPr>
            <a:xfrm>
              <a:off x="5477912" y="2250846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31"/>
            <p:cNvSpPr/>
            <p:nvPr/>
          </p:nvSpPr>
          <p:spPr>
            <a:xfrm>
              <a:off x="5649377" y="2350001"/>
              <a:ext cx="478085" cy="328898"/>
            </a:xfrm>
            <a:custGeom>
              <a:rect b="b" l="l" r="r" t="t"/>
              <a:pathLst>
                <a:path extrusionOk="0" h="328898" w="478085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31"/>
            <p:cNvSpPr/>
            <p:nvPr/>
          </p:nvSpPr>
          <p:spPr>
            <a:xfrm>
              <a:off x="5477912" y="2584888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31"/>
            <p:cNvSpPr/>
            <p:nvPr/>
          </p:nvSpPr>
          <p:spPr>
            <a:xfrm>
              <a:off x="5649377" y="2684043"/>
              <a:ext cx="63110" cy="88773"/>
            </a:xfrm>
            <a:custGeom>
              <a:rect b="b" l="l" r="r" t="t"/>
              <a:pathLst>
                <a:path extrusionOk="0" h="88773" w="6311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31"/>
            <p:cNvSpPr/>
            <p:nvPr/>
          </p:nvSpPr>
          <p:spPr>
            <a:xfrm>
              <a:off x="5477912" y="2751956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31"/>
            <p:cNvSpPr/>
            <p:nvPr/>
          </p:nvSpPr>
          <p:spPr>
            <a:xfrm>
              <a:off x="5649377" y="2851112"/>
              <a:ext cx="117287" cy="120014"/>
            </a:xfrm>
            <a:custGeom>
              <a:rect b="b" l="l" r="r" t="t"/>
              <a:pathLst>
                <a:path extrusionOk="0" h="120014" w="117287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31"/>
            <p:cNvSpPr/>
            <p:nvPr/>
          </p:nvSpPr>
          <p:spPr>
            <a:xfrm>
              <a:off x="5477912" y="2835395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31"/>
            <p:cNvSpPr/>
            <p:nvPr/>
          </p:nvSpPr>
          <p:spPr>
            <a:xfrm>
              <a:off x="5649377" y="2934646"/>
              <a:ext cx="306716" cy="229647"/>
            </a:xfrm>
            <a:custGeom>
              <a:rect b="b" l="l" r="r" t="t"/>
              <a:pathLst>
                <a:path extrusionOk="0" h="229647" w="306716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31"/>
            <p:cNvSpPr/>
            <p:nvPr/>
          </p:nvSpPr>
          <p:spPr>
            <a:xfrm>
              <a:off x="5477912" y="2918929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31"/>
            <p:cNvSpPr/>
            <p:nvPr/>
          </p:nvSpPr>
          <p:spPr>
            <a:xfrm>
              <a:off x="5649377" y="3018085"/>
              <a:ext cx="487115" cy="334137"/>
            </a:xfrm>
            <a:custGeom>
              <a:rect b="b" l="l" r="r" t="t"/>
              <a:pathLst>
                <a:path extrusionOk="0" h="334137" w="487115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31"/>
            <p:cNvSpPr/>
            <p:nvPr/>
          </p:nvSpPr>
          <p:spPr>
            <a:xfrm>
              <a:off x="5477912" y="2668422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31"/>
            <p:cNvSpPr/>
            <p:nvPr/>
          </p:nvSpPr>
          <p:spPr>
            <a:xfrm>
              <a:off x="5649377" y="2767577"/>
              <a:ext cx="613432" cy="407193"/>
            </a:xfrm>
            <a:custGeom>
              <a:rect b="b" l="l" r="r" t="t"/>
              <a:pathLst>
                <a:path extrusionOk="0" h="407193" w="613432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31"/>
            <p:cNvSpPr/>
            <p:nvPr/>
          </p:nvSpPr>
          <p:spPr>
            <a:xfrm>
              <a:off x="1926580" y="1674106"/>
              <a:ext cx="1230952" cy="1017480"/>
            </a:xfrm>
            <a:custGeom>
              <a:rect b="b" l="l" r="r" t="t"/>
              <a:pathLst>
                <a:path extrusionOk="0" h="1017480" w="1230952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31"/>
            <p:cNvSpPr/>
            <p:nvPr/>
          </p:nvSpPr>
          <p:spPr>
            <a:xfrm>
              <a:off x="3112195" y="1676584"/>
              <a:ext cx="59119" cy="52197"/>
            </a:xfrm>
            <a:custGeom>
              <a:rect b="b" l="l" r="r" t="t"/>
              <a:pathLst>
                <a:path extrusionOk="0" h="52197" w="59119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31"/>
            <p:cNvSpPr/>
            <p:nvPr/>
          </p:nvSpPr>
          <p:spPr>
            <a:xfrm>
              <a:off x="2269509" y="2593746"/>
              <a:ext cx="43151" cy="44767"/>
            </a:xfrm>
            <a:custGeom>
              <a:rect b="b" l="l" r="r" t="t"/>
              <a:pathLst>
                <a:path extrusionOk="0" h="44767" w="43151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31"/>
            <p:cNvSpPr/>
            <p:nvPr/>
          </p:nvSpPr>
          <p:spPr>
            <a:xfrm>
              <a:off x="1950116" y="2650325"/>
              <a:ext cx="58584" cy="57547"/>
            </a:xfrm>
            <a:custGeom>
              <a:rect b="b" l="l" r="r" t="t"/>
              <a:pathLst>
                <a:path extrusionOk="0" h="57547" w="58584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1969256" y="1691533"/>
              <a:ext cx="1231332" cy="1017436"/>
            </a:xfrm>
            <a:custGeom>
              <a:rect b="b" l="l" r="r" t="t"/>
              <a:pathLst>
                <a:path extrusionOk="0" h="1017436" w="1231332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2066299" y="1805171"/>
              <a:ext cx="1037246" cy="669226"/>
            </a:xfrm>
            <a:custGeom>
              <a:rect b="b" l="l" r="r" t="t"/>
              <a:pathLst>
                <a:path extrusionOk="0" h="669226" w="1037246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2066299" y="2133308"/>
              <a:ext cx="679110" cy="462057"/>
            </a:xfrm>
            <a:custGeom>
              <a:rect b="b" l="l" r="r" t="t"/>
              <a:pathLst>
                <a:path extrusionOk="0" h="462057" w="67911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69" name="Google Shape;1969;p31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970" name="Google Shape;1970;p3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1" name="Google Shape;1971;p3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2" name="Google Shape;1972;p3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3" name="Google Shape;1973;p3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4" name="Google Shape;1974;p3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75" name="Google Shape;1975;p31"/>
            <p:cNvSpPr/>
            <p:nvPr/>
          </p:nvSpPr>
          <p:spPr>
            <a:xfrm>
              <a:off x="4444588" y="826743"/>
              <a:ext cx="153590" cy="431871"/>
            </a:xfrm>
            <a:custGeom>
              <a:rect b="b" l="l" r="r" t="t"/>
              <a:pathLst>
                <a:path extrusionOk="0" h="431871" w="15359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4515562" y="822838"/>
              <a:ext cx="88583" cy="120566"/>
            </a:xfrm>
            <a:custGeom>
              <a:rect b="b" l="l" r="r" t="t"/>
              <a:pathLst>
                <a:path extrusionOk="0" h="120566" w="88583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7" name="Google Shape;1977;p31"/>
          <p:cNvGrpSpPr/>
          <p:nvPr/>
        </p:nvGrpSpPr>
        <p:grpSpPr>
          <a:xfrm>
            <a:off x="7020695" y="311246"/>
            <a:ext cx="1782593" cy="1812070"/>
            <a:chOff x="2011725" y="44285"/>
            <a:chExt cx="4684870" cy="4762340"/>
          </a:xfrm>
        </p:grpSpPr>
        <p:grpSp>
          <p:nvGrpSpPr>
            <p:cNvPr id="1978" name="Google Shape;1978;p31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1979" name="Google Shape;1979;p31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0" name="Google Shape;1980;p31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1" name="Google Shape;1981;p31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2" name="Google Shape;1982;p31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3" name="Google Shape;1983;p31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4" name="Google Shape;1984;p31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5" name="Google Shape;1985;p31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6" name="Google Shape;1986;p31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7" name="Google Shape;1987;p31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8" name="Google Shape;1988;p31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9" name="Google Shape;1989;p31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0" name="Google Shape;1990;p31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1" name="Google Shape;1991;p31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2" name="Google Shape;1992;p31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3" name="Google Shape;1993;p31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4" name="Google Shape;1994;p31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5" name="Google Shape;1995;p31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6" name="Google Shape;1996;p31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7" name="Google Shape;1997;p31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8" name="Google Shape;1998;p31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31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31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1" name="Google Shape;2001;p31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2" name="Google Shape;2002;p31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3" name="Google Shape;2003;p31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4" name="Google Shape;2004;p31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5" name="Google Shape;2005;p31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6" name="Google Shape;2006;p31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7" name="Google Shape;2007;p31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8" name="Google Shape;2008;p31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9" name="Google Shape;2009;p31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0" name="Google Shape;2010;p31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1" name="Google Shape;2011;p31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2" name="Google Shape;2012;p31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3" name="Google Shape;2013;p31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4" name="Google Shape;2014;p31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5" name="Google Shape;2015;p31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6" name="Google Shape;2016;p31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7" name="Google Shape;2017;p31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8" name="Google Shape;2018;p31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9" name="Google Shape;2019;p31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0" name="Google Shape;2020;p31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1" name="Google Shape;2021;p31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2" name="Google Shape;2022;p31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3" name="Google Shape;2023;p31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4" name="Google Shape;2024;p31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5" name="Google Shape;2025;p31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6" name="Google Shape;2026;p31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7" name="Google Shape;2027;p31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8" name="Google Shape;2028;p31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9" name="Google Shape;2029;p31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0" name="Google Shape;2030;p31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1" name="Google Shape;2031;p31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2" name="Google Shape;2032;p31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3" name="Google Shape;2033;p31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4" name="Google Shape;2034;p31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5" name="Google Shape;2035;p31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6" name="Google Shape;2036;p31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7" name="Google Shape;2037;p31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8" name="Google Shape;2038;p31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9" name="Google Shape;2039;p31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0" name="Google Shape;2040;p31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1" name="Google Shape;2041;p31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2" name="Google Shape;2042;p31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3" name="Google Shape;2043;p31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4" name="Google Shape;2044;p31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5" name="Google Shape;2045;p31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6" name="Google Shape;2046;p31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7" name="Google Shape;2047;p31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8" name="Google Shape;2048;p31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9" name="Google Shape;2049;p31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1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1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1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1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4" name="Google Shape;2054;p31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5" name="Google Shape;2055;p31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6" name="Google Shape;2056;p31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7" name="Google Shape;2057;p31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8" name="Google Shape;2058;p31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31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31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1" name="Google Shape;2061;p31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2" name="Google Shape;2062;p31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31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31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5" name="Google Shape;2065;p31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6" name="Google Shape;2066;p31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31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31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31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31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31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31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3" name="Google Shape;2073;p31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4" name="Google Shape;2074;p31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5" name="Google Shape;2075;p31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6" name="Google Shape;2076;p31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7" name="Google Shape;2077;p31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8" name="Google Shape;2078;p31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9" name="Google Shape;2079;p31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0" name="Google Shape;2080;p31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1" name="Google Shape;2081;p31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2" name="Google Shape;2082;p31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3" name="Google Shape;2083;p31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4" name="Google Shape;2084;p31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5" name="Google Shape;2085;p31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86" name="Google Shape;2086;p31"/>
            <p:cNvSpPr/>
            <p:nvPr/>
          </p:nvSpPr>
          <p:spPr>
            <a:xfrm>
              <a:off x="4424312" y="3389781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1"/>
            <p:cNvSpPr/>
            <p:nvPr/>
          </p:nvSpPr>
          <p:spPr>
            <a:xfrm>
              <a:off x="4458697" y="3370540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1"/>
            <p:cNvSpPr/>
            <p:nvPr/>
          </p:nvSpPr>
          <p:spPr>
            <a:xfrm>
              <a:off x="4458697" y="3334726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1"/>
            <p:cNvSpPr/>
            <p:nvPr/>
          </p:nvSpPr>
          <p:spPr>
            <a:xfrm>
              <a:off x="5662371" y="3457123"/>
              <a:ext cx="830865" cy="479678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1"/>
            <p:cNvSpPr/>
            <p:nvPr/>
          </p:nvSpPr>
          <p:spPr>
            <a:xfrm>
              <a:off x="5582647" y="3524845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1"/>
            <p:cNvSpPr/>
            <p:nvPr/>
          </p:nvSpPr>
          <p:spPr>
            <a:xfrm>
              <a:off x="5520830" y="3560469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1"/>
            <p:cNvSpPr/>
            <p:nvPr/>
          </p:nvSpPr>
          <p:spPr>
            <a:xfrm>
              <a:off x="5459108" y="3596188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1"/>
            <p:cNvSpPr/>
            <p:nvPr/>
          </p:nvSpPr>
          <p:spPr>
            <a:xfrm>
              <a:off x="5006003" y="3836122"/>
              <a:ext cx="830770" cy="479679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1"/>
            <p:cNvSpPr/>
            <p:nvPr/>
          </p:nvSpPr>
          <p:spPr>
            <a:xfrm>
              <a:off x="4926279" y="3903750"/>
              <a:ext cx="741616" cy="428244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1"/>
            <p:cNvSpPr/>
            <p:nvPr/>
          </p:nvSpPr>
          <p:spPr>
            <a:xfrm>
              <a:off x="4864462" y="3939468"/>
              <a:ext cx="727614" cy="42005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1"/>
            <p:cNvSpPr/>
            <p:nvPr/>
          </p:nvSpPr>
          <p:spPr>
            <a:xfrm>
              <a:off x="4802740" y="3975092"/>
              <a:ext cx="620839" cy="358520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1"/>
            <p:cNvSpPr/>
            <p:nvPr/>
          </p:nvSpPr>
          <p:spPr>
            <a:xfrm>
              <a:off x="5169357" y="3663339"/>
              <a:ext cx="421766" cy="243458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1"/>
            <p:cNvSpPr/>
            <p:nvPr/>
          </p:nvSpPr>
          <p:spPr>
            <a:xfrm>
              <a:off x="5441867" y="3820597"/>
              <a:ext cx="421766" cy="243554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1"/>
            <p:cNvSpPr/>
            <p:nvPr/>
          </p:nvSpPr>
          <p:spPr>
            <a:xfrm>
              <a:off x="5714378" y="3977950"/>
              <a:ext cx="421766" cy="243554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1"/>
            <p:cNvSpPr/>
            <p:nvPr/>
          </p:nvSpPr>
          <p:spPr>
            <a:xfrm>
              <a:off x="2242896" y="2171438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1"/>
            <p:cNvSpPr/>
            <p:nvPr/>
          </p:nvSpPr>
          <p:spPr>
            <a:xfrm>
              <a:off x="2526170" y="2006084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1"/>
            <p:cNvSpPr/>
            <p:nvPr/>
          </p:nvSpPr>
          <p:spPr>
            <a:xfrm>
              <a:off x="2632278" y="1017294"/>
              <a:ext cx="357473" cy="206311"/>
            </a:xfrm>
            <a:custGeom>
              <a:rect b="b" l="l" r="r" t="t"/>
              <a:pathLst>
                <a:path extrusionOk="0" h="206311" w="357473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1"/>
            <p:cNvSpPr/>
            <p:nvPr/>
          </p:nvSpPr>
          <p:spPr>
            <a:xfrm>
              <a:off x="2632278" y="1120450"/>
              <a:ext cx="178784" cy="1032319"/>
            </a:xfrm>
            <a:custGeom>
              <a:rect b="b" l="l" r="r" t="t"/>
              <a:pathLst>
                <a:path extrusionOk="0" h="1032319" w="178784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1"/>
            <p:cNvSpPr/>
            <p:nvPr/>
          </p:nvSpPr>
          <p:spPr>
            <a:xfrm>
              <a:off x="2632278" y="1120450"/>
              <a:ext cx="178784" cy="1032319"/>
            </a:xfrm>
            <a:custGeom>
              <a:rect b="b" l="l" r="r" t="t"/>
              <a:pathLst>
                <a:path extrusionOk="0" h="1032319" w="178784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1"/>
            <p:cNvSpPr/>
            <p:nvPr/>
          </p:nvSpPr>
          <p:spPr>
            <a:xfrm>
              <a:off x="2811062" y="1120450"/>
              <a:ext cx="178689" cy="1032319"/>
            </a:xfrm>
            <a:custGeom>
              <a:rect b="b" l="l" r="r" t="t"/>
              <a:pathLst>
                <a:path extrusionOk="0" h="1032319" w="178689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1"/>
            <p:cNvSpPr/>
            <p:nvPr/>
          </p:nvSpPr>
          <p:spPr>
            <a:xfrm>
              <a:off x="2364150" y="1481542"/>
              <a:ext cx="357473" cy="206501"/>
            </a:xfrm>
            <a:custGeom>
              <a:rect b="b" l="l" r="r" t="t"/>
              <a:pathLst>
                <a:path extrusionOk="0" h="206501" w="357473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1"/>
            <p:cNvSpPr/>
            <p:nvPr/>
          </p:nvSpPr>
          <p:spPr>
            <a:xfrm>
              <a:off x="2364150" y="1584793"/>
              <a:ext cx="178784" cy="721899"/>
            </a:xfrm>
            <a:custGeom>
              <a:rect b="b" l="l" r="r" t="t"/>
              <a:pathLst>
                <a:path extrusionOk="0" h="721899" w="178784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1"/>
            <p:cNvSpPr/>
            <p:nvPr/>
          </p:nvSpPr>
          <p:spPr>
            <a:xfrm>
              <a:off x="2364150" y="1584793"/>
              <a:ext cx="178784" cy="721899"/>
            </a:xfrm>
            <a:custGeom>
              <a:rect b="b" l="l" r="r" t="t"/>
              <a:pathLst>
                <a:path extrusionOk="0" h="721899" w="178784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1"/>
            <p:cNvSpPr/>
            <p:nvPr/>
          </p:nvSpPr>
          <p:spPr>
            <a:xfrm>
              <a:off x="2542934" y="1584793"/>
              <a:ext cx="178688" cy="721899"/>
            </a:xfrm>
            <a:custGeom>
              <a:rect b="b" l="l" r="r" t="t"/>
              <a:pathLst>
                <a:path extrusionOk="0" h="721899" w="178688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1"/>
            <p:cNvSpPr/>
            <p:nvPr/>
          </p:nvSpPr>
          <p:spPr>
            <a:xfrm>
              <a:off x="2013915" y="2306693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1"/>
            <p:cNvSpPr/>
            <p:nvPr/>
          </p:nvSpPr>
          <p:spPr>
            <a:xfrm>
              <a:off x="2078685" y="1971984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1"/>
            <p:cNvSpPr/>
            <p:nvPr/>
          </p:nvSpPr>
          <p:spPr>
            <a:xfrm>
              <a:off x="2078685" y="2075140"/>
              <a:ext cx="178784" cy="399097"/>
            </a:xfrm>
            <a:custGeom>
              <a:rect b="b" l="l" r="r" t="t"/>
              <a:pathLst>
                <a:path extrusionOk="0" h="399097" w="178784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1"/>
            <p:cNvSpPr/>
            <p:nvPr/>
          </p:nvSpPr>
          <p:spPr>
            <a:xfrm>
              <a:off x="2078685" y="2075140"/>
              <a:ext cx="178784" cy="399097"/>
            </a:xfrm>
            <a:custGeom>
              <a:rect b="b" l="l" r="r" t="t"/>
              <a:pathLst>
                <a:path extrusionOk="0" h="399097" w="178784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1"/>
            <p:cNvSpPr/>
            <p:nvPr/>
          </p:nvSpPr>
          <p:spPr>
            <a:xfrm>
              <a:off x="2257469" y="2075140"/>
              <a:ext cx="178689" cy="399097"/>
            </a:xfrm>
            <a:custGeom>
              <a:rect b="b" l="l" r="r" t="t"/>
              <a:pathLst>
                <a:path extrusionOk="0" h="399097" w="178689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1"/>
            <p:cNvSpPr/>
            <p:nvPr/>
          </p:nvSpPr>
          <p:spPr>
            <a:xfrm>
              <a:off x="4050634" y="46890"/>
              <a:ext cx="205002" cy="29971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1"/>
            <p:cNvSpPr/>
            <p:nvPr/>
          </p:nvSpPr>
          <p:spPr>
            <a:xfrm>
              <a:off x="4066180" y="44285"/>
              <a:ext cx="98194" cy="12100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1"/>
            <p:cNvSpPr/>
            <p:nvPr/>
          </p:nvSpPr>
          <p:spPr>
            <a:xfrm>
              <a:off x="4085379" y="175665"/>
              <a:ext cx="121123" cy="13556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1"/>
            <p:cNvSpPr/>
            <p:nvPr/>
          </p:nvSpPr>
          <p:spPr>
            <a:xfrm>
              <a:off x="3878508" y="229758"/>
              <a:ext cx="228579" cy="325392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1"/>
            <p:cNvSpPr/>
            <p:nvPr/>
          </p:nvSpPr>
          <p:spPr>
            <a:xfrm>
              <a:off x="4050113" y="220052"/>
              <a:ext cx="176568" cy="232904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1"/>
            <p:cNvSpPr/>
            <p:nvPr/>
          </p:nvSpPr>
          <p:spPr>
            <a:xfrm>
              <a:off x="4081568" y="53558"/>
              <a:ext cx="129892" cy="160015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1"/>
            <p:cNvSpPr/>
            <p:nvPr/>
          </p:nvSpPr>
          <p:spPr>
            <a:xfrm>
              <a:off x="4086841" y="52931"/>
              <a:ext cx="130406" cy="122734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1"/>
            <p:cNvSpPr/>
            <p:nvPr/>
          </p:nvSpPr>
          <p:spPr>
            <a:xfrm>
              <a:off x="3930273" y="858890"/>
              <a:ext cx="102549" cy="78223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1"/>
            <p:cNvSpPr/>
            <p:nvPr/>
          </p:nvSpPr>
          <p:spPr>
            <a:xfrm>
              <a:off x="3930726" y="883849"/>
              <a:ext cx="102084" cy="53297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1"/>
            <p:cNvSpPr/>
            <p:nvPr/>
          </p:nvSpPr>
          <p:spPr>
            <a:xfrm>
              <a:off x="3878956" y="825175"/>
              <a:ext cx="93870" cy="7271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1"/>
            <p:cNvSpPr/>
            <p:nvPr/>
          </p:nvSpPr>
          <p:spPr>
            <a:xfrm>
              <a:off x="3879387" y="849177"/>
              <a:ext cx="93498" cy="4880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1"/>
            <p:cNvSpPr/>
            <p:nvPr/>
          </p:nvSpPr>
          <p:spPr>
            <a:xfrm>
              <a:off x="3913772" y="449985"/>
              <a:ext cx="223526" cy="385528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1"/>
            <p:cNvSpPr/>
            <p:nvPr/>
          </p:nvSpPr>
          <p:spPr>
            <a:xfrm>
              <a:off x="3974732" y="450747"/>
              <a:ext cx="222535" cy="417442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1"/>
            <p:cNvSpPr/>
            <p:nvPr/>
          </p:nvSpPr>
          <p:spPr>
            <a:xfrm>
              <a:off x="3891839" y="424458"/>
              <a:ext cx="332782" cy="30632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1"/>
            <p:cNvSpPr/>
            <p:nvPr/>
          </p:nvSpPr>
          <p:spPr>
            <a:xfrm>
              <a:off x="4159410" y="243442"/>
              <a:ext cx="115651" cy="405453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1"/>
            <p:cNvSpPr/>
            <p:nvPr/>
          </p:nvSpPr>
          <p:spPr>
            <a:xfrm>
              <a:off x="4182076" y="238331"/>
              <a:ext cx="69928" cy="88934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1"/>
            <p:cNvSpPr/>
            <p:nvPr/>
          </p:nvSpPr>
          <p:spPr>
            <a:xfrm>
              <a:off x="4044931" y="219924"/>
              <a:ext cx="59816" cy="62802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1"/>
            <p:cNvSpPr/>
            <p:nvPr/>
          </p:nvSpPr>
          <p:spPr>
            <a:xfrm>
              <a:off x="2494198" y="1192008"/>
              <a:ext cx="154251" cy="303342"/>
            </a:xfrm>
            <a:custGeom>
              <a:rect b="b" l="l" r="r" t="t"/>
              <a:pathLst>
                <a:path extrusionOk="0" h="303342" w="154251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1"/>
            <p:cNvSpPr/>
            <p:nvPr/>
          </p:nvSpPr>
          <p:spPr>
            <a:xfrm>
              <a:off x="2527565" y="1904831"/>
              <a:ext cx="106588" cy="82319"/>
            </a:xfrm>
            <a:custGeom>
              <a:rect b="b" l="l" r="r" t="t"/>
              <a:pathLst>
                <a:path extrusionOk="0" h="82319" w="106588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1"/>
            <p:cNvSpPr/>
            <p:nvPr/>
          </p:nvSpPr>
          <p:spPr>
            <a:xfrm>
              <a:off x="2527774" y="1931884"/>
              <a:ext cx="106123" cy="55368"/>
            </a:xfrm>
            <a:custGeom>
              <a:rect b="b" l="l" r="r" t="t"/>
              <a:pathLst>
                <a:path extrusionOk="0" h="55368" w="106123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31"/>
            <p:cNvSpPr/>
            <p:nvPr/>
          </p:nvSpPr>
          <p:spPr>
            <a:xfrm>
              <a:off x="2655329" y="1830290"/>
              <a:ext cx="106576" cy="79516"/>
            </a:xfrm>
            <a:custGeom>
              <a:rect b="b" l="l" r="r" t="t"/>
              <a:pathLst>
                <a:path extrusionOk="0" h="79516" w="106576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31"/>
            <p:cNvSpPr/>
            <p:nvPr/>
          </p:nvSpPr>
          <p:spPr>
            <a:xfrm>
              <a:off x="2655759" y="1855875"/>
              <a:ext cx="106154" cy="55320"/>
            </a:xfrm>
            <a:custGeom>
              <a:rect b="b" l="l" r="r" t="t"/>
              <a:pathLst>
                <a:path extrusionOk="0" h="55320" w="106154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7" name="Google Shape;2137;p31"/>
            <p:cNvSpPr/>
            <p:nvPr/>
          </p:nvSpPr>
          <p:spPr>
            <a:xfrm>
              <a:off x="2362866" y="1465363"/>
              <a:ext cx="372536" cy="450662"/>
            </a:xfrm>
            <a:custGeom>
              <a:rect b="b" l="l" r="r" t="t"/>
              <a:pathLst>
                <a:path extrusionOk="0" h="450662" w="372536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31"/>
            <p:cNvSpPr/>
            <p:nvPr/>
          </p:nvSpPr>
          <p:spPr>
            <a:xfrm>
              <a:off x="2393925" y="1163883"/>
              <a:ext cx="117160" cy="114020"/>
            </a:xfrm>
            <a:custGeom>
              <a:rect b="b" l="l" r="r" t="t"/>
              <a:pathLst>
                <a:path extrusionOk="0" h="114020" w="11716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31"/>
            <p:cNvSpPr/>
            <p:nvPr/>
          </p:nvSpPr>
          <p:spPr>
            <a:xfrm>
              <a:off x="2362970" y="1179922"/>
              <a:ext cx="189574" cy="370837"/>
            </a:xfrm>
            <a:custGeom>
              <a:rect b="b" l="l" r="r" t="t"/>
              <a:pathLst>
                <a:path extrusionOk="0" h="370837" w="189574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0" name="Google Shape;2140;p31"/>
            <p:cNvSpPr/>
            <p:nvPr/>
          </p:nvSpPr>
          <p:spPr>
            <a:xfrm>
              <a:off x="2389574" y="1045793"/>
              <a:ext cx="126365" cy="153696"/>
            </a:xfrm>
            <a:custGeom>
              <a:rect b="b" l="l" r="r" t="t"/>
              <a:pathLst>
                <a:path extrusionOk="0" h="153696" w="126365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1" name="Google Shape;2141;p31"/>
            <p:cNvSpPr/>
            <p:nvPr/>
          </p:nvSpPr>
          <p:spPr>
            <a:xfrm>
              <a:off x="2377852" y="1032078"/>
              <a:ext cx="133256" cy="131805"/>
            </a:xfrm>
            <a:custGeom>
              <a:rect b="b" l="l" r="r" t="t"/>
              <a:pathLst>
                <a:path extrusionOk="0" h="131805" w="133256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2" name="Google Shape;2142;p31"/>
            <p:cNvSpPr/>
            <p:nvPr/>
          </p:nvSpPr>
          <p:spPr>
            <a:xfrm>
              <a:off x="2511120" y="1180647"/>
              <a:ext cx="61436" cy="88868"/>
            </a:xfrm>
            <a:custGeom>
              <a:rect b="b" l="l" r="r" t="t"/>
              <a:pathLst>
                <a:path extrusionOk="0" h="88868" w="61436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3" name="Google Shape;2143;p31"/>
            <p:cNvSpPr/>
            <p:nvPr/>
          </p:nvSpPr>
          <p:spPr>
            <a:xfrm>
              <a:off x="6137574" y="3350157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4" name="Google Shape;2144;p31"/>
            <p:cNvSpPr/>
            <p:nvPr/>
          </p:nvSpPr>
          <p:spPr>
            <a:xfrm>
              <a:off x="6267054" y="2297586"/>
              <a:ext cx="217597" cy="318657"/>
            </a:xfrm>
            <a:custGeom>
              <a:rect b="b" l="l" r="r" t="t"/>
              <a:pathLst>
                <a:path extrusionOk="0" h="318657" w="217597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31"/>
            <p:cNvSpPr/>
            <p:nvPr/>
          </p:nvSpPr>
          <p:spPr>
            <a:xfrm>
              <a:off x="6260770" y="2526901"/>
              <a:ext cx="40647" cy="235450"/>
            </a:xfrm>
            <a:custGeom>
              <a:rect b="b" l="l" r="r" t="t"/>
              <a:pathLst>
                <a:path extrusionOk="0" h="235450" w="40647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31"/>
            <p:cNvSpPr/>
            <p:nvPr/>
          </p:nvSpPr>
          <p:spPr>
            <a:xfrm>
              <a:off x="6283969" y="2294668"/>
              <a:ext cx="103921" cy="128329"/>
            </a:xfrm>
            <a:custGeom>
              <a:rect b="b" l="l" r="r" t="t"/>
              <a:pathLst>
                <a:path extrusionOk="0" h="128329" w="103921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7" name="Google Shape;2147;p31"/>
            <p:cNvSpPr/>
            <p:nvPr/>
          </p:nvSpPr>
          <p:spPr>
            <a:xfrm>
              <a:off x="6304395" y="2434900"/>
              <a:ext cx="128622" cy="143860"/>
            </a:xfrm>
            <a:custGeom>
              <a:rect b="b" l="l" r="r" t="t"/>
              <a:pathLst>
                <a:path extrusionOk="0" h="143860" w="128622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31"/>
            <p:cNvSpPr/>
            <p:nvPr/>
          </p:nvSpPr>
          <p:spPr>
            <a:xfrm>
              <a:off x="6266985" y="2481191"/>
              <a:ext cx="187397" cy="215209"/>
            </a:xfrm>
            <a:custGeom>
              <a:rect b="b" l="l" r="r" t="t"/>
              <a:pathLst>
                <a:path extrusionOk="0" h="215209" w="187397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31"/>
            <p:cNvSpPr/>
            <p:nvPr/>
          </p:nvSpPr>
          <p:spPr>
            <a:xfrm>
              <a:off x="6300305" y="2304949"/>
              <a:ext cx="138529" cy="170431"/>
            </a:xfrm>
            <a:custGeom>
              <a:rect b="b" l="l" r="r" t="t"/>
              <a:pathLst>
                <a:path extrusionOk="0" h="170431" w="138529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6305880" y="2304032"/>
              <a:ext cx="138474" cy="130867"/>
            </a:xfrm>
            <a:custGeom>
              <a:rect b="b" l="l" r="r" t="t"/>
              <a:pathLst>
                <a:path extrusionOk="0" h="130867" w="138474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31"/>
            <p:cNvSpPr/>
            <p:nvPr/>
          </p:nvSpPr>
          <p:spPr>
            <a:xfrm>
              <a:off x="6412912" y="2510225"/>
              <a:ext cx="93089" cy="307779"/>
            </a:xfrm>
            <a:custGeom>
              <a:rect b="b" l="l" r="r" t="t"/>
              <a:pathLst>
                <a:path extrusionOk="0" h="307779" w="93089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31"/>
            <p:cNvSpPr/>
            <p:nvPr/>
          </p:nvSpPr>
          <p:spPr>
            <a:xfrm>
              <a:off x="6328850" y="3433403"/>
              <a:ext cx="108744" cy="83141"/>
            </a:xfrm>
            <a:custGeom>
              <a:rect b="b" l="l" r="r" t="t"/>
              <a:pathLst>
                <a:path extrusionOk="0" h="83141" w="108744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31"/>
            <p:cNvSpPr/>
            <p:nvPr/>
          </p:nvSpPr>
          <p:spPr>
            <a:xfrm>
              <a:off x="6329407" y="3459885"/>
              <a:ext cx="108204" cy="56238"/>
            </a:xfrm>
            <a:custGeom>
              <a:rect b="b" l="l" r="r" t="t"/>
              <a:pathLst>
                <a:path extrusionOk="0" h="56238" w="108204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31"/>
            <p:cNvSpPr/>
            <p:nvPr/>
          </p:nvSpPr>
          <p:spPr>
            <a:xfrm>
              <a:off x="6246119" y="3415021"/>
              <a:ext cx="99827" cy="77341"/>
            </a:xfrm>
            <a:custGeom>
              <a:rect b="b" l="l" r="r" t="t"/>
              <a:pathLst>
                <a:path extrusionOk="0" h="77341" w="99827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31"/>
            <p:cNvSpPr/>
            <p:nvPr/>
          </p:nvSpPr>
          <p:spPr>
            <a:xfrm>
              <a:off x="6246063" y="3440454"/>
              <a:ext cx="99536" cy="51729"/>
            </a:xfrm>
            <a:custGeom>
              <a:rect b="b" l="l" r="r" t="t"/>
              <a:pathLst>
                <a:path extrusionOk="0" h="51729" w="99536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31"/>
            <p:cNvSpPr/>
            <p:nvPr/>
          </p:nvSpPr>
          <p:spPr>
            <a:xfrm>
              <a:off x="6262125" y="2696837"/>
              <a:ext cx="213068" cy="744450"/>
            </a:xfrm>
            <a:custGeom>
              <a:rect b="b" l="l" r="r" t="t"/>
              <a:pathLst>
                <a:path extrusionOk="0" h="744450" w="213068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6253173" y="2679311"/>
              <a:ext cx="226922" cy="495109"/>
            </a:xfrm>
            <a:custGeom>
              <a:rect b="b" l="l" r="r" t="t"/>
              <a:pathLst>
                <a:path extrusionOk="0" h="495109" w="226922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8" name="Google Shape;2158;p31"/>
            <p:cNvSpPr/>
            <p:nvPr/>
          </p:nvSpPr>
          <p:spPr>
            <a:xfrm>
              <a:off x="6408973" y="2507035"/>
              <a:ext cx="76263" cy="95029"/>
            </a:xfrm>
            <a:custGeom>
              <a:rect b="b" l="l" r="r" t="t"/>
              <a:pathLst>
                <a:path extrusionOk="0" h="95029" w="76263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9" name="Google Shape;2159;p31"/>
            <p:cNvSpPr/>
            <p:nvPr/>
          </p:nvSpPr>
          <p:spPr>
            <a:xfrm>
              <a:off x="6261399" y="2481311"/>
              <a:ext cx="63531" cy="66745"/>
            </a:xfrm>
            <a:custGeom>
              <a:rect b="b" l="l" r="r" t="t"/>
              <a:pathLst>
                <a:path extrusionOk="0" h="66745" w="63531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0" name="Google Shape;2160;p31"/>
            <p:cNvSpPr/>
            <p:nvPr/>
          </p:nvSpPr>
          <p:spPr>
            <a:xfrm>
              <a:off x="2608942" y="4557070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2930982" y="3722965"/>
              <a:ext cx="85002" cy="305847"/>
            </a:xfrm>
            <a:custGeom>
              <a:rect b="b" l="l" r="r" t="t"/>
              <a:pathLst>
                <a:path extrusionOk="0" h="305847" w="85002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2667241" y="4676337"/>
              <a:ext cx="123900" cy="70118"/>
            </a:xfrm>
            <a:custGeom>
              <a:rect b="b" l="l" r="r" t="t"/>
              <a:pathLst>
                <a:path extrusionOk="0" h="70118" w="12390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2667120" y="4688038"/>
              <a:ext cx="121939" cy="58416"/>
            </a:xfrm>
            <a:custGeom>
              <a:rect b="b" l="l" r="r" t="t"/>
              <a:pathLst>
                <a:path extrusionOk="0" h="58416" w="121939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4" name="Google Shape;2164;p31"/>
            <p:cNvSpPr/>
            <p:nvPr/>
          </p:nvSpPr>
          <p:spPr>
            <a:xfrm>
              <a:off x="2825027" y="4597173"/>
              <a:ext cx="119416" cy="67472"/>
            </a:xfrm>
            <a:custGeom>
              <a:rect b="b" l="l" r="r" t="t"/>
              <a:pathLst>
                <a:path extrusionOk="0" h="67472" w="119416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31"/>
            <p:cNvSpPr/>
            <p:nvPr/>
          </p:nvSpPr>
          <p:spPr>
            <a:xfrm>
              <a:off x="2825072" y="4608314"/>
              <a:ext cx="117340" cy="56332"/>
            </a:xfrm>
            <a:custGeom>
              <a:rect b="b" l="l" r="r" t="t"/>
              <a:pathLst>
                <a:path extrusionOk="0" h="56332" w="11734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6" name="Google Shape;2166;p31"/>
            <p:cNvSpPr/>
            <p:nvPr/>
          </p:nvSpPr>
          <p:spPr>
            <a:xfrm>
              <a:off x="2742284" y="3964900"/>
              <a:ext cx="238054" cy="732926"/>
            </a:xfrm>
            <a:custGeom>
              <a:rect b="b" l="l" r="r" t="t"/>
              <a:pathLst>
                <a:path extrusionOk="0" h="732926" w="238054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7" name="Google Shape;2167;p31"/>
            <p:cNvSpPr/>
            <p:nvPr/>
          </p:nvSpPr>
          <p:spPr>
            <a:xfrm>
              <a:off x="2743301" y="3964900"/>
              <a:ext cx="236925" cy="409866"/>
            </a:xfrm>
            <a:custGeom>
              <a:rect b="b" l="l" r="r" t="t"/>
              <a:pathLst>
                <a:path extrusionOk="0" h="409866" w="236925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8" name="Google Shape;2168;p31"/>
            <p:cNvSpPr/>
            <p:nvPr/>
          </p:nvSpPr>
          <p:spPr>
            <a:xfrm>
              <a:off x="2790577" y="3522142"/>
              <a:ext cx="160521" cy="258577"/>
            </a:xfrm>
            <a:custGeom>
              <a:rect b="b" l="l" r="r" t="t"/>
              <a:pathLst>
                <a:path extrusionOk="0" h="258577" w="160521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9" name="Google Shape;2169;p31"/>
            <p:cNvSpPr/>
            <p:nvPr/>
          </p:nvSpPr>
          <p:spPr>
            <a:xfrm>
              <a:off x="2954700" y="3752463"/>
              <a:ext cx="61341" cy="108805"/>
            </a:xfrm>
            <a:custGeom>
              <a:rect b="b" l="l" r="r" t="t"/>
              <a:pathLst>
                <a:path extrusionOk="0" h="108805" w="61341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0" name="Google Shape;2170;p31"/>
            <p:cNvSpPr/>
            <p:nvPr/>
          </p:nvSpPr>
          <p:spPr>
            <a:xfrm>
              <a:off x="2782487" y="3720882"/>
              <a:ext cx="191546" cy="273865"/>
            </a:xfrm>
            <a:custGeom>
              <a:rect b="b" l="l" r="r" t="t"/>
              <a:pathLst>
                <a:path extrusionOk="0" h="273865" w="191546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1" name="Google Shape;2171;p31"/>
            <p:cNvSpPr/>
            <p:nvPr/>
          </p:nvSpPr>
          <p:spPr>
            <a:xfrm>
              <a:off x="2469603" y="3777311"/>
              <a:ext cx="368747" cy="265455"/>
            </a:xfrm>
            <a:custGeom>
              <a:rect b="b" l="l" r="r" t="t"/>
              <a:pathLst>
                <a:path extrusionOk="0" h="265455" w="368747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31"/>
            <p:cNvSpPr/>
            <p:nvPr/>
          </p:nvSpPr>
          <p:spPr>
            <a:xfrm>
              <a:off x="2743245" y="3761847"/>
              <a:ext cx="100785" cy="104755"/>
            </a:xfrm>
            <a:custGeom>
              <a:rect b="b" l="l" r="r" t="t"/>
              <a:pathLst>
                <a:path extrusionOk="0" h="104755" w="100785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2783810" y="3522089"/>
              <a:ext cx="201012" cy="328692"/>
            </a:xfrm>
            <a:custGeom>
              <a:rect b="b" l="l" r="r" t="t"/>
              <a:pathLst>
                <a:path extrusionOk="0" h="328692" w="201012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31"/>
            <p:cNvSpPr/>
            <p:nvPr/>
          </p:nvSpPr>
          <p:spPr>
            <a:xfrm>
              <a:off x="2011725" y="4252365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31"/>
            <p:cNvSpPr/>
            <p:nvPr/>
          </p:nvSpPr>
          <p:spPr>
            <a:xfrm>
              <a:off x="2116256" y="4345803"/>
              <a:ext cx="122876" cy="95119"/>
            </a:xfrm>
            <a:custGeom>
              <a:rect b="b" l="l" r="r" t="t"/>
              <a:pathLst>
                <a:path extrusionOk="0" h="95119" w="122876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6" name="Google Shape;2176;p31"/>
            <p:cNvSpPr/>
            <p:nvPr/>
          </p:nvSpPr>
          <p:spPr>
            <a:xfrm>
              <a:off x="2116272" y="4377142"/>
              <a:ext cx="122242" cy="63751"/>
            </a:xfrm>
            <a:custGeom>
              <a:rect b="b" l="l" r="r" t="t"/>
              <a:pathLst>
                <a:path extrusionOk="0" h="63751" w="122242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7" name="Google Shape;2177;p31"/>
            <p:cNvSpPr/>
            <p:nvPr/>
          </p:nvSpPr>
          <p:spPr>
            <a:xfrm>
              <a:off x="2242069" y="4298215"/>
              <a:ext cx="122771" cy="91654"/>
            </a:xfrm>
            <a:custGeom>
              <a:rect b="b" l="l" r="r" t="t"/>
              <a:pathLst>
                <a:path extrusionOk="0" h="91654" w="122771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31"/>
            <p:cNvSpPr/>
            <p:nvPr/>
          </p:nvSpPr>
          <p:spPr>
            <a:xfrm>
              <a:off x="2242300" y="4327803"/>
              <a:ext cx="122230" cy="63800"/>
            </a:xfrm>
            <a:custGeom>
              <a:rect b="b" l="l" r="r" t="t"/>
              <a:pathLst>
                <a:path extrusionOk="0" h="63800" w="12223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31"/>
            <p:cNvSpPr/>
            <p:nvPr/>
          </p:nvSpPr>
          <p:spPr>
            <a:xfrm>
              <a:off x="2122246" y="3749635"/>
              <a:ext cx="211613" cy="606004"/>
            </a:xfrm>
            <a:custGeom>
              <a:rect b="b" l="l" r="r" t="t"/>
              <a:pathLst>
                <a:path extrusionOk="0" h="606004" w="211613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31"/>
            <p:cNvSpPr/>
            <p:nvPr/>
          </p:nvSpPr>
          <p:spPr>
            <a:xfrm>
              <a:off x="2150411" y="3371683"/>
              <a:ext cx="135319" cy="132132"/>
            </a:xfrm>
            <a:custGeom>
              <a:rect b="b" l="l" r="r" t="t"/>
              <a:pathLst>
                <a:path extrusionOk="0" h="132132" w="135319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1" name="Google Shape;2181;p31"/>
            <p:cNvSpPr/>
            <p:nvPr/>
          </p:nvSpPr>
          <p:spPr>
            <a:xfrm>
              <a:off x="2307535" y="3402925"/>
              <a:ext cx="192267" cy="377666"/>
            </a:xfrm>
            <a:custGeom>
              <a:rect b="b" l="l" r="r" t="t"/>
              <a:pathLst>
                <a:path extrusionOk="0" h="377666" w="192267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2" name="Google Shape;2182;p31"/>
            <p:cNvSpPr/>
            <p:nvPr/>
          </p:nvSpPr>
          <p:spPr>
            <a:xfrm>
              <a:off x="2114600" y="3389774"/>
              <a:ext cx="219367" cy="442443"/>
            </a:xfrm>
            <a:custGeom>
              <a:rect b="b" l="l" r="r" t="t"/>
              <a:pathLst>
                <a:path extrusionOk="0" h="442443" w="219367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3" name="Google Shape;2183;p31"/>
            <p:cNvSpPr/>
            <p:nvPr/>
          </p:nvSpPr>
          <p:spPr>
            <a:xfrm>
              <a:off x="2145213" y="3235029"/>
              <a:ext cx="146094" cy="177613"/>
            </a:xfrm>
            <a:custGeom>
              <a:rect b="b" l="l" r="r" t="t"/>
              <a:pathLst>
                <a:path extrusionOk="0" h="177613" w="146094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4" name="Google Shape;2184;p31"/>
            <p:cNvSpPr/>
            <p:nvPr/>
          </p:nvSpPr>
          <p:spPr>
            <a:xfrm>
              <a:off x="2131725" y="3219615"/>
              <a:ext cx="154031" cy="152067"/>
            </a:xfrm>
            <a:custGeom>
              <a:rect b="b" l="l" r="r" t="t"/>
              <a:pathLst>
                <a:path extrusionOk="0" h="152067" w="154031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31"/>
            <p:cNvSpPr/>
            <p:nvPr/>
          </p:nvSpPr>
          <p:spPr>
            <a:xfrm>
              <a:off x="2103052" y="3477411"/>
              <a:ext cx="196972" cy="338613"/>
            </a:xfrm>
            <a:custGeom>
              <a:rect b="b" l="l" r="r" t="t"/>
              <a:pathLst>
                <a:path extrusionOk="0" h="338613" w="196972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6" name="Google Shape;2186;p31"/>
            <p:cNvSpPr/>
            <p:nvPr/>
          </p:nvSpPr>
          <p:spPr>
            <a:xfrm>
              <a:off x="2312810" y="3580852"/>
              <a:ext cx="228028" cy="306609"/>
            </a:xfrm>
            <a:custGeom>
              <a:rect b="b" l="l" r="r" t="t"/>
              <a:pathLst>
                <a:path extrusionOk="0" h="306609" w="228028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7" name="Google Shape;2187;p31"/>
            <p:cNvSpPr/>
            <p:nvPr/>
          </p:nvSpPr>
          <p:spPr>
            <a:xfrm>
              <a:off x="2273486" y="3773067"/>
              <a:ext cx="115992" cy="56976"/>
            </a:xfrm>
            <a:custGeom>
              <a:rect b="b" l="l" r="r" t="t"/>
              <a:pathLst>
                <a:path extrusionOk="0" h="56976" w="115992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8" name="Google Shape;2188;p31"/>
            <p:cNvSpPr/>
            <p:nvPr/>
          </p:nvSpPr>
          <p:spPr>
            <a:xfrm>
              <a:off x="2440714" y="3737029"/>
              <a:ext cx="71478" cy="59099"/>
            </a:xfrm>
            <a:custGeom>
              <a:rect b="b" l="l" r="r" t="t"/>
              <a:pathLst>
                <a:path extrusionOk="0" h="59099" w="71478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9" name="Google Shape;2189;p31"/>
            <p:cNvSpPr/>
            <p:nvPr/>
          </p:nvSpPr>
          <p:spPr>
            <a:xfrm>
              <a:off x="2285854" y="3390448"/>
              <a:ext cx="70866" cy="103155"/>
            </a:xfrm>
            <a:custGeom>
              <a:rect b="b" l="l" r="r" t="t"/>
              <a:pathLst>
                <a:path extrusionOk="0" h="103155" w="70866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31"/>
            <p:cNvSpPr/>
            <p:nvPr/>
          </p:nvSpPr>
          <p:spPr>
            <a:xfrm>
              <a:off x="2088637" y="3460502"/>
              <a:ext cx="85975" cy="128318"/>
            </a:xfrm>
            <a:custGeom>
              <a:rect b="b" l="l" r="r" t="t"/>
              <a:pathLst>
                <a:path extrusionOk="0" h="128318" w="85975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31"/>
            <p:cNvSpPr/>
            <p:nvPr/>
          </p:nvSpPr>
          <p:spPr>
            <a:xfrm>
              <a:off x="4813163" y="609565"/>
              <a:ext cx="169617" cy="33321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31"/>
            <p:cNvSpPr/>
            <p:nvPr/>
          </p:nvSpPr>
          <p:spPr>
            <a:xfrm>
              <a:off x="4828467" y="1392196"/>
              <a:ext cx="116692" cy="90410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3" name="Google Shape;2193;p31"/>
            <p:cNvSpPr/>
            <p:nvPr/>
          </p:nvSpPr>
          <p:spPr>
            <a:xfrm>
              <a:off x="4829505" y="1421916"/>
              <a:ext cx="116196" cy="60608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4" name="Google Shape;2194;p31"/>
            <p:cNvSpPr/>
            <p:nvPr/>
          </p:nvSpPr>
          <p:spPr>
            <a:xfrm>
              <a:off x="4688430" y="1310886"/>
              <a:ext cx="116665" cy="87067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31"/>
            <p:cNvSpPr/>
            <p:nvPr/>
          </p:nvSpPr>
          <p:spPr>
            <a:xfrm>
              <a:off x="4688726" y="1338477"/>
              <a:ext cx="116135" cy="60608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31"/>
            <p:cNvSpPr/>
            <p:nvPr/>
          </p:nvSpPr>
          <p:spPr>
            <a:xfrm>
              <a:off x="4717732" y="910305"/>
              <a:ext cx="408631" cy="493987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31"/>
            <p:cNvSpPr/>
            <p:nvPr/>
          </p:nvSpPr>
          <p:spPr>
            <a:xfrm>
              <a:off x="4963696" y="579048"/>
              <a:ext cx="128556" cy="125075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31"/>
            <p:cNvSpPr/>
            <p:nvPr/>
          </p:nvSpPr>
          <p:spPr>
            <a:xfrm>
              <a:off x="4918440" y="596574"/>
              <a:ext cx="208599" cy="407146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31"/>
            <p:cNvSpPr/>
            <p:nvPr/>
          </p:nvSpPr>
          <p:spPr>
            <a:xfrm>
              <a:off x="4958560" y="449309"/>
              <a:ext cx="138537" cy="168686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31"/>
            <p:cNvSpPr/>
            <p:nvPr/>
          </p:nvSpPr>
          <p:spPr>
            <a:xfrm>
              <a:off x="4963736" y="434568"/>
              <a:ext cx="146199" cy="144480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1"/>
            <p:cNvSpPr/>
            <p:nvPr/>
          </p:nvSpPr>
          <p:spPr>
            <a:xfrm>
              <a:off x="4896275" y="596956"/>
              <a:ext cx="67341" cy="98012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1"/>
            <p:cNvSpPr/>
            <p:nvPr/>
          </p:nvSpPr>
          <p:spPr>
            <a:xfrm>
              <a:off x="5434686" y="3650290"/>
              <a:ext cx="676058" cy="390429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1"/>
            <p:cNvSpPr/>
            <p:nvPr/>
          </p:nvSpPr>
          <p:spPr>
            <a:xfrm>
              <a:off x="5472633" y="3576375"/>
              <a:ext cx="587572" cy="226763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1"/>
            <p:cNvSpPr/>
            <p:nvPr/>
          </p:nvSpPr>
          <p:spPr>
            <a:xfrm>
              <a:off x="5434724" y="3741253"/>
              <a:ext cx="51339" cy="103346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1"/>
            <p:cNvSpPr/>
            <p:nvPr/>
          </p:nvSpPr>
          <p:spPr>
            <a:xfrm>
              <a:off x="6065565" y="3741825"/>
              <a:ext cx="45148" cy="102774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31"/>
            <p:cNvSpPr/>
            <p:nvPr/>
          </p:nvSpPr>
          <p:spPr>
            <a:xfrm>
              <a:off x="5494446" y="3630573"/>
              <a:ext cx="562737" cy="32480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31"/>
            <p:cNvSpPr/>
            <p:nvPr/>
          </p:nvSpPr>
          <p:spPr>
            <a:xfrm>
              <a:off x="5460441" y="3803737"/>
              <a:ext cx="614737" cy="220544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31"/>
            <p:cNvSpPr/>
            <p:nvPr/>
          </p:nvSpPr>
          <p:spPr>
            <a:xfrm>
              <a:off x="5434724" y="3551706"/>
              <a:ext cx="675989" cy="390489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31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31"/>
            <p:cNvSpPr/>
            <p:nvPr/>
          </p:nvSpPr>
          <p:spPr>
            <a:xfrm>
              <a:off x="5382050" y="3902892"/>
              <a:ext cx="186213" cy="107537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31"/>
            <p:cNvSpPr/>
            <p:nvPr/>
          </p:nvSpPr>
          <p:spPr>
            <a:xfrm>
              <a:off x="5425961" y="3928134"/>
              <a:ext cx="142303" cy="132873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31"/>
            <p:cNvSpPr/>
            <p:nvPr/>
          </p:nvSpPr>
          <p:spPr>
            <a:xfrm>
              <a:off x="5023720" y="3961462"/>
              <a:ext cx="431291" cy="317858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31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31"/>
            <p:cNvSpPr/>
            <p:nvPr/>
          </p:nvSpPr>
          <p:spPr>
            <a:xfrm>
              <a:off x="5833536" y="4556308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31"/>
            <p:cNvSpPr/>
            <p:nvPr/>
          </p:nvSpPr>
          <p:spPr>
            <a:xfrm>
              <a:off x="6124048" y="3784878"/>
              <a:ext cx="99113" cy="215741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31"/>
            <p:cNvSpPr/>
            <p:nvPr/>
          </p:nvSpPr>
          <p:spPr>
            <a:xfrm>
              <a:off x="6137955" y="3696137"/>
              <a:ext cx="71246" cy="137090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31"/>
            <p:cNvSpPr/>
            <p:nvPr/>
          </p:nvSpPr>
          <p:spPr>
            <a:xfrm>
              <a:off x="5898535" y="4644969"/>
              <a:ext cx="153698" cy="86203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1"/>
            <p:cNvSpPr/>
            <p:nvPr/>
          </p:nvSpPr>
          <p:spPr>
            <a:xfrm>
              <a:off x="5898544" y="4659654"/>
              <a:ext cx="151113" cy="71804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1"/>
            <p:cNvSpPr/>
            <p:nvPr/>
          </p:nvSpPr>
          <p:spPr>
            <a:xfrm>
              <a:off x="6010930" y="4594540"/>
              <a:ext cx="153698" cy="86245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1"/>
            <p:cNvSpPr/>
            <p:nvPr/>
          </p:nvSpPr>
          <p:spPr>
            <a:xfrm>
              <a:off x="6010940" y="4609266"/>
              <a:ext cx="151113" cy="71804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1"/>
            <p:cNvSpPr/>
            <p:nvPr/>
          </p:nvSpPr>
          <p:spPr>
            <a:xfrm>
              <a:off x="5939834" y="4034528"/>
              <a:ext cx="224738" cy="6344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1"/>
            <p:cNvSpPr/>
            <p:nvPr/>
          </p:nvSpPr>
          <p:spPr>
            <a:xfrm>
              <a:off x="5972635" y="3514319"/>
              <a:ext cx="163123" cy="261076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31"/>
            <p:cNvSpPr/>
            <p:nvPr/>
          </p:nvSpPr>
          <p:spPr>
            <a:xfrm>
              <a:off x="5938247" y="3698937"/>
              <a:ext cx="250857" cy="415389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31"/>
            <p:cNvSpPr/>
            <p:nvPr/>
          </p:nvSpPr>
          <p:spPr>
            <a:xfrm>
              <a:off x="5692823" y="3751153"/>
              <a:ext cx="318504" cy="248122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31"/>
            <p:cNvSpPr/>
            <p:nvPr/>
          </p:nvSpPr>
          <p:spPr>
            <a:xfrm>
              <a:off x="5925738" y="3745773"/>
              <a:ext cx="96916" cy="141862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31"/>
            <p:cNvSpPr/>
            <p:nvPr/>
          </p:nvSpPr>
          <p:spPr>
            <a:xfrm>
              <a:off x="5972396" y="3502859"/>
              <a:ext cx="158142" cy="174304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27" name="Google Shape;2227;p31"/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2228" name="Google Shape;2228;p3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9" name="Google Shape;2229;p3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0" name="Google Shape;2230;p3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1" name="Google Shape;2231;p3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2" name="Google Shape;2232;p3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33" name="Google Shape;2233;p31"/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2234" name="Google Shape;2234;p3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5" name="Google Shape;2235;p3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6" name="Google Shape;2236;p3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7" name="Google Shape;2237;p3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8" name="Google Shape;2238;p3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39" name="Google Shape;2239;p31"/>
            <p:cNvSpPr/>
            <p:nvPr/>
          </p:nvSpPr>
          <p:spPr>
            <a:xfrm>
              <a:off x="5005135" y="663654"/>
              <a:ext cx="157949" cy="441664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31"/>
            <p:cNvSpPr/>
            <p:nvPr/>
          </p:nvSpPr>
          <p:spPr>
            <a:xfrm>
              <a:off x="5078203" y="660182"/>
              <a:ext cx="90963" cy="123358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41" name="Google Shape;2241;p31"/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2242" name="Google Shape;2242;p3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3" name="Google Shape;2243;p3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4" name="Google Shape;2244;p3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5" name="Google Shape;2245;p3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6" name="Google Shape;2246;p3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47" name="Google Shape;2247;p31"/>
            <p:cNvSpPr/>
            <p:nvPr/>
          </p:nvSpPr>
          <p:spPr>
            <a:xfrm>
              <a:off x="2329846" y="1241863"/>
              <a:ext cx="143174" cy="402337"/>
            </a:xfrm>
            <a:custGeom>
              <a:rect b="b" l="l" r="r" t="t"/>
              <a:pathLst>
                <a:path extrusionOk="0" h="402337" w="143174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31"/>
            <p:cNvSpPr/>
            <p:nvPr/>
          </p:nvSpPr>
          <p:spPr>
            <a:xfrm>
              <a:off x="2323859" y="1237315"/>
              <a:ext cx="82772" cy="112806"/>
            </a:xfrm>
            <a:custGeom>
              <a:rect b="b" l="l" r="r" t="t"/>
              <a:pathLst>
                <a:path extrusionOk="0" h="112806" w="82772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9" name="Google Shape;2249;p31"/>
          <p:cNvGrpSpPr/>
          <p:nvPr/>
        </p:nvGrpSpPr>
        <p:grpSpPr>
          <a:xfrm>
            <a:off x="2531557" y="3196864"/>
            <a:ext cx="1407493" cy="1561147"/>
            <a:chOff x="2152750" y="190500"/>
            <a:chExt cx="4293756" cy="4762499"/>
          </a:xfrm>
        </p:grpSpPr>
        <p:sp>
          <p:nvSpPr>
            <p:cNvPr id="2250" name="Google Shape;2250;p31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31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31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31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31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31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31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31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31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31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31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31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31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31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31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31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31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31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31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31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31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31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31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31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31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31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31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31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31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31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31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24" name="Google Shape;2324;p31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325" name="Google Shape;2325;p31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6" name="Google Shape;2326;p31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7" name="Google Shape;2327;p31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8" name="Google Shape;2328;p31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9" name="Google Shape;2329;p31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0" name="Google Shape;2330;p31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1" name="Google Shape;2331;p31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2" name="Google Shape;2332;p31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3" name="Google Shape;2333;p31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34" name="Google Shape;2334;p31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335" name="Google Shape;2335;p3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6" name="Google Shape;2336;p3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7" name="Google Shape;2337;p3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8" name="Google Shape;2338;p3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9" name="Google Shape;2339;p3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40" name="Google Shape;2340;p31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8" name="Google Shape;2358;p31"/>
          <p:cNvGrpSpPr/>
          <p:nvPr/>
        </p:nvGrpSpPr>
        <p:grpSpPr>
          <a:xfrm>
            <a:off x="4562440" y="2924958"/>
            <a:ext cx="1641530" cy="1833054"/>
            <a:chOff x="2152775" y="305709"/>
            <a:chExt cx="4264823" cy="4762415"/>
          </a:xfrm>
        </p:grpSpPr>
        <p:grpSp>
          <p:nvGrpSpPr>
            <p:cNvPr id="2359" name="Google Shape;2359;p31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2360" name="Google Shape;2360;p31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1" name="Google Shape;2361;p31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2" name="Google Shape;2362;p31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3" name="Google Shape;2363;p31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4" name="Google Shape;2364;p31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5" name="Google Shape;2365;p31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rect b="b" l="l" r="r" t="t"/>
                <a:pathLst>
                  <a:path extrusionOk="0" h="366117" w="632693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6" name="Google Shape;2366;p31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7" name="Google Shape;2367;p31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rect b="b" l="l" r="r" t="t"/>
                <a:pathLst>
                  <a:path extrusionOk="0" h="184784" w="295357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8" name="Google Shape;2368;p31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9" name="Google Shape;2369;p31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0" name="Google Shape;2370;p31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1" name="Google Shape;2371;p31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2" name="Google Shape;2372;p31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3" name="Google Shape;2373;p31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4" name="Google Shape;2374;p31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5" name="Google Shape;2375;p31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6" name="Google Shape;2376;p31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rect b="b" l="l" r="r" t="t"/>
                <a:pathLst>
                  <a:path extrusionOk="0" h="185070" w="295352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77" name="Google Shape;2377;p31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2378" name="Google Shape;2378;p31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9" name="Google Shape;2379;p31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0" name="Google Shape;2380;p31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1" name="Google Shape;2381;p31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2" name="Google Shape;2382;p31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rect b="b" l="l" r="r" t="t"/>
                <a:pathLst>
                  <a:path extrusionOk="0" h="366093" w="632721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3" name="Google Shape;2383;p31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rect b="b" l="l" r="r" t="t"/>
                <a:pathLst>
                  <a:path extrusionOk="0" h="344185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4" name="Google Shape;2384;p31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rect b="b" l="l" r="r" t="t"/>
                <a:pathLst>
                  <a:path extrusionOk="0" h="184880" w="295065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5" name="Google Shape;2385;p31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6" name="Google Shape;2386;p31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7" name="Google Shape;2387;p31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8" name="Google Shape;2388;p31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9" name="Google Shape;2389;p31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0" name="Google Shape;2390;p31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1" name="Google Shape;2391;p31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2" name="Google Shape;2392;p31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3" name="Google Shape;2393;p31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rect b="b" l="l" r="r" t="t"/>
                <a:pathLst>
                  <a:path extrusionOk="0" h="184594" w="295065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4" name="Google Shape;2394;p31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2395" name="Google Shape;2395;p31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6" name="Google Shape;2396;p31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7" name="Google Shape;2397;p31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8" name="Google Shape;2398;p31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9" name="Google Shape;2399;p31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rect b="b" l="l" r="r" t="t"/>
                <a:pathLst>
                  <a:path extrusionOk="0" h="366117" w="632609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0" name="Google Shape;2400;p31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1" name="Google Shape;2401;p31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rect b="b" l="l" r="r" t="t"/>
                <a:pathLst>
                  <a:path extrusionOk="0" h="184784" w="294752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2" name="Google Shape;2402;p31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rect b="b" l="l" r="r" t="t"/>
                <a:pathLst>
                  <a:path extrusionOk="0" h="25621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3" name="Google Shape;2403;p31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4" name="Google Shape;2404;p31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5" name="Google Shape;2405;p31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6" name="Google Shape;2406;p31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7" name="Google Shape;2407;p31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rect b="b" l="l" r="r" t="t"/>
                <a:pathLst>
                  <a:path extrusionOk="0" h="24479" w="2737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8" name="Google Shape;2408;p31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9" name="Google Shape;2409;p31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rect b="b" l="l" r="r" t="t"/>
                <a:pathLst>
                  <a:path extrusionOk="0" h="30480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0" name="Google Shape;2410;p31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rect b="b" l="l" r="r" t="t"/>
                <a:pathLst>
                  <a:path extrusionOk="0" h="184689" w="294568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11" name="Google Shape;2411;p31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2412" name="Google Shape;2412;p31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3" name="Google Shape;2413;p31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4" name="Google Shape;2414;p31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5" name="Google Shape;2415;p31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6" name="Google Shape;2416;p31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7" name="Google Shape;2417;p31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8" name="Google Shape;2418;p31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rect b="b" l="l" r="r" t="t"/>
                <a:pathLst>
                  <a:path extrusionOk="0" h="184880" w="294525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9" name="Google Shape;2419;p31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0" name="Google Shape;2420;p31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1" name="Google Shape;2421;p31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2" name="Google Shape;2422;p31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3" name="Google Shape;2423;p31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4" name="Google Shape;2424;p31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5" name="Google Shape;2425;p31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6" name="Google Shape;2426;p31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7" name="Google Shape;2427;p31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rect b="b" l="l" r="r" t="t"/>
                <a:pathLst>
                  <a:path extrusionOk="0" h="184499" w="294519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8" name="Google Shape;2428;p31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2429" name="Google Shape;2429;p31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0" name="Google Shape;2430;p31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1" name="Google Shape;2431;p31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rect b="b" l="l" r="r" t="t"/>
                <a:pathLst>
                  <a:path extrusionOk="0" h="157162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2" name="Google Shape;2432;p31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3" name="Google Shape;2433;p31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rect b="b" l="l" r="r" t="t"/>
                <a:pathLst>
                  <a:path extrusionOk="0" h="366022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4" name="Google Shape;2434;p31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5" name="Google Shape;2435;p31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rect b="b" l="l" r="r" t="t"/>
                <a:pathLst>
                  <a:path extrusionOk="0" h="184975" w="294875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6" name="Google Shape;2436;p31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7" name="Google Shape;2437;p31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8" name="Google Shape;2438;p31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9" name="Google Shape;2439;p31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0" name="Google Shape;2440;p31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1" name="Google Shape;2441;p31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2" name="Google Shape;2442;p31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3" name="Google Shape;2443;p31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4" name="Google Shape;2444;p31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rect b="b" l="l" r="r" t="t"/>
                <a:pathLst>
                  <a:path extrusionOk="0" h="185547" w="295161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45" name="Google Shape;2445;p31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2446" name="Google Shape;2446;p31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7" name="Google Shape;2447;p31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8" name="Google Shape;2448;p31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9" name="Google Shape;2449;p31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0" name="Google Shape;2450;p31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rect b="b" l="l" r="r" t="t"/>
                <a:pathLst>
                  <a:path extrusionOk="0" h="366093" w="632686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1" name="Google Shape;2451;p31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2" name="Google Shape;2452;p31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rect b="b" l="l" r="r" t="t"/>
                <a:pathLst>
                  <a:path extrusionOk="0" h="184403" w="295161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3" name="Google Shape;2453;p31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4" name="Google Shape;2454;p31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5" name="Google Shape;2455;p31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6" name="Google Shape;2456;p31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7" name="Google Shape;2457;p31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8" name="Google Shape;2458;p31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9" name="Google Shape;2459;p31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0" name="Google Shape;2460;p31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1" name="Google Shape;2461;p31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rect b="b" l="l" r="r" t="t"/>
                <a:pathLst>
                  <a:path extrusionOk="0" h="185451" w="294875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62" name="Google Shape;2462;p31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2463" name="Google Shape;2463;p31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4" name="Google Shape;2464;p31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5" name="Google Shape;2465;p31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6" name="Google Shape;2466;p31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7" name="Google Shape;2467;p31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8" name="Google Shape;2468;p31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9" name="Google Shape;2469;p31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rect b="b" l="l" r="r" t="t"/>
                <a:pathLst>
                  <a:path extrusionOk="0" h="185070" w="29481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0" name="Google Shape;2470;p31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1" name="Google Shape;2471;p31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2" name="Google Shape;2472;p31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3" name="Google Shape;2473;p31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4" name="Google Shape;2474;p31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rect b="b" l="l" r="r" t="t"/>
                <a:pathLst>
                  <a:path extrusionOk="0" h="38957" w="58448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5" name="Google Shape;2475;p31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6" name="Google Shape;2476;p31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7" name="Google Shape;2477;p31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8" name="Google Shape;2478;p31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rect b="b" l="l" r="r" t="t"/>
                <a:pathLst>
                  <a:path extrusionOk="0" h="184499" w="294804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9" name="Google Shape;2479;p31"/>
            <p:cNvSpPr/>
            <p:nvPr/>
          </p:nvSpPr>
          <p:spPr>
            <a:xfrm>
              <a:off x="3754828" y="439689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4924079" y="375300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3741903" y="3161886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2152775" y="4481289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5481476" y="4556632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84" name="Google Shape;2484;p31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2485" name="Google Shape;2485;p31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31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31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488;p31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31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0" name="Google Shape;2490;p31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1" name="Google Shape;2491;p31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rect b="b" l="l" r="r" t="t"/>
                <a:pathLst>
                  <a:path extrusionOk="0" h="185070" w="294875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2" name="Google Shape;2492;p31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3" name="Google Shape;2493;p31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4" name="Google Shape;2494;p31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5" name="Google Shape;2495;p31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6" name="Google Shape;2496;p31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7" name="Google Shape;2497;p31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8" name="Google Shape;2498;p31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9" name="Google Shape;2499;p31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0" name="Google Shape;2500;p31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1" name="Google Shape;2501;p31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2502" name="Google Shape;2502;p31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3" name="Google Shape;2503;p31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4" name="Google Shape;2504;p31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5" name="Google Shape;2505;p31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6" name="Google Shape;2506;p31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7" name="Google Shape;2507;p31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8" name="Google Shape;2508;p31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rect b="b" l="l" r="r" t="t"/>
                <a:pathLst>
                  <a:path extrusionOk="0" h="185547" w="294875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9" name="Google Shape;2509;p31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0" name="Google Shape;2510;p31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1" name="Google Shape;2511;p31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2" name="Google Shape;2512;p31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3" name="Google Shape;2513;p31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4" name="Google Shape;2514;p31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5" name="Google Shape;2515;p31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6" name="Google Shape;2516;p31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7" name="Google Shape;2517;p31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8" name="Google Shape;2518;p31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2519" name="Google Shape;2519;p31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0" name="Google Shape;2520;p31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1" name="Google Shape;2521;p31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2" name="Google Shape;2522;p31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3" name="Google Shape;2523;p31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4" name="Google Shape;2524;p31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5" name="Google Shape;2525;p31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6" name="Google Shape;2526;p31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7" name="Google Shape;2527;p31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8" name="Google Shape;2528;p31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9" name="Google Shape;2529;p31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0" name="Google Shape;2530;p31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1" name="Google Shape;2531;p31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2" name="Google Shape;2532;p31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31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4" name="Google Shape;2534;p31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rect b="b" l="l" r="r" t="t"/>
                <a:pathLst>
                  <a:path extrusionOk="0" h="185451" w="294911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5" name="Google Shape;2535;p31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2536" name="Google Shape;2536;p31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7" name="Google Shape;2537;p31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8" name="Google Shape;2538;p31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9" name="Google Shape;2539;p31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0" name="Google Shape;2540;p31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rect b="b" l="l" r="r" t="t"/>
                <a:pathLst>
                  <a:path extrusionOk="0" h="366093" w="632609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541;p31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2" name="Google Shape;2542;p31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rect b="b" l="l" r="r" t="t"/>
                <a:pathLst>
                  <a:path extrusionOk="0" h="185451" w="294651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3" name="Google Shape;2543;p31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4" name="Google Shape;2544;p31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5" name="Google Shape;2545;p31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6" name="Google Shape;2546;p31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7" name="Google Shape;2547;p31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8" name="Google Shape;2548;p31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9" name="Google Shape;2549;p31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550;p31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rect b="b" l="l" r="r" t="t"/>
                <a:pathLst>
                  <a:path extrusionOk="0" h="30194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p31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rect b="b" l="l" r="r" t="t"/>
                <a:pathLst>
                  <a:path extrusionOk="0" h="185070" w="294657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2" name="Google Shape;2552;p31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2553" name="Google Shape;2553;p31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554;p31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31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31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31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31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31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rect b="b" l="l" r="r" t="t"/>
                <a:pathLst>
                  <a:path extrusionOk="0" h="184213" w="294875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31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31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rect b="b" l="l" r="r" t="t"/>
                <a:pathLst>
                  <a:path extrusionOk="0" h="19621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31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31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31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rect b="b" l="l" r="r" t="t"/>
                <a:pathLst>
                  <a:path extrusionOk="0" h="38862" w="58923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31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31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31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31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rect b="b" l="l" r="r" t="t"/>
                <a:pathLst>
                  <a:path extrusionOk="0" h="185546" w="294877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9" name="Google Shape;2569;p31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2570" name="Google Shape;2570;p31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571;p31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2" name="Google Shape;2572;p31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3" name="Google Shape;2573;p31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31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rect b="b" l="l" r="r" t="t"/>
                <a:pathLst>
                  <a:path extrusionOk="0" h="366021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31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31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rect b="b" l="l" r="r" t="t"/>
                <a:pathLst>
                  <a:path extrusionOk="0" h="185451" w="294899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31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31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2579;p31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31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31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31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31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31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31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6" name="Google Shape;2586;p31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2587" name="Google Shape;2587;p31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8" name="Google Shape;2588;p31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9" name="Google Shape;2589;p31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0" name="Google Shape;2590;p31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1" name="Google Shape;2591;p31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2" name="Google Shape;2592;p31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3" name="Google Shape;2593;p31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rect b="b" l="l" r="r" t="t"/>
                <a:pathLst>
                  <a:path extrusionOk="0" h="185832" w="294942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4" name="Google Shape;2594;p31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5" name="Google Shape;2595;p31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6" name="Google Shape;2596;p31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7" name="Google Shape;2597;p31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8" name="Google Shape;2598;p31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rect b="b" l="l" r="r" t="t"/>
                <a:pathLst>
                  <a:path extrusionOk="0" h="38957" w="58733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9" name="Google Shape;2599;p31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0" name="Google Shape;2600;p31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1" name="Google Shape;2601;p31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2" name="Google Shape;2602;p31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rect b="b" l="l" r="r" t="t"/>
                <a:pathLst>
                  <a:path extrusionOk="0" h="185546" w="294948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03" name="Google Shape;2603;p31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2604" name="Google Shape;2604;p31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5" name="Google Shape;2605;p31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6" name="Google Shape;2606;p31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7" name="Google Shape;2607;p31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8" name="Google Shape;2608;p31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rect b="b" l="l" r="r" t="t"/>
                <a:pathLst>
                  <a:path extrusionOk="0" h="366093" w="632517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9" name="Google Shape;2609;p31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0" name="Google Shape;2610;p31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rect b="b" l="l" r="r" t="t"/>
                <a:pathLst>
                  <a:path extrusionOk="0" h="184784" w="295037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1" name="Google Shape;2611;p31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2" name="Google Shape;2612;p31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3" name="Google Shape;2613;p31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4" name="Google Shape;2614;p31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5" name="Google Shape;2615;p31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6" name="Google Shape;2616;p31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7" name="Google Shape;2617;p31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8" name="Google Shape;2618;p31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rect b="b" l="l" r="r" t="t"/>
                <a:pathLst>
                  <a:path extrusionOk="0" h="29908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9" name="Google Shape;2619;p31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rect b="b" l="l" r="r" t="t"/>
                <a:pathLst>
                  <a:path extrusionOk="0" h="185547" w="295043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0" name="Google Shape;2620;p31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2621" name="Google Shape;2621;p31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2" name="Google Shape;2622;p31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3" name="Google Shape;2623;p31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4" name="Google Shape;2624;p31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5" name="Google Shape;2625;p31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rect b="b" l="l" r="r" t="t"/>
                <a:pathLst>
                  <a:path extrusionOk="0" h="366117" w="6325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6" name="Google Shape;2626;p31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7" name="Google Shape;2627;p31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rect b="b" l="l" r="r" t="t"/>
                <a:pathLst>
                  <a:path extrusionOk="0" h="185261" w="295037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8" name="Google Shape;2628;p31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9" name="Google Shape;2629;p31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0" name="Google Shape;2630;p31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1" name="Google Shape;2631;p31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2" name="Google Shape;2632;p31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3" name="Google Shape;2633;p31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4" name="Google Shape;2634;p31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5" name="Google Shape;2635;p31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rect b="b" l="l" r="r" t="t"/>
                <a:pathLst>
                  <a:path extrusionOk="0" h="30480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6" name="Google Shape;2636;p31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rect b="b" l="l" r="r" t="t"/>
                <a:pathLst>
                  <a:path extrusionOk="0" h="185166" w="295043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37" name="Google Shape;2637;p31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2638" name="Google Shape;2638;p31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9" name="Google Shape;2639;p31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0" name="Google Shape;2640;p31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1" name="Google Shape;2641;p31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2" name="Google Shape;2642;p31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rect b="b" l="l" r="r" t="t"/>
                <a:pathLst>
                  <a:path extrusionOk="0" h="366093" w="632534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3" name="Google Shape;2643;p31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4" name="Google Shape;2644;p31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rect b="b" l="l" r="r" t="t"/>
                <a:pathLst>
                  <a:path extrusionOk="0" h="184784" w="295222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5" name="Google Shape;2645;p31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6" name="Google Shape;2646;p31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7" name="Google Shape;2647;p31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8" name="Google Shape;2648;p31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9" name="Google Shape;2649;p31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0" name="Google Shape;2650;p31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1" name="Google Shape;2651;p31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2" name="Google Shape;2652;p31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rect b="b" l="l" r="r" t="t"/>
                <a:pathLst>
                  <a:path extrusionOk="0" h="30194" w="29841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3" name="Google Shape;2653;p31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rect b="b" l="l" r="r" t="t"/>
                <a:pathLst>
                  <a:path extrusionOk="0" h="185261" w="295418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4" name="Google Shape;2654;p31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2655" name="Google Shape;2655;p31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6" name="Google Shape;2656;p31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rect b="b" l="l" r="r" t="t"/>
                <a:pathLst>
                  <a:path extrusionOk="0" h="116586" w="87244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7" name="Google Shape;2657;p31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8" name="Google Shape;2658;p31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9" name="Google Shape;2659;p31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rect b="b" l="l" r="r" t="t"/>
                <a:pathLst>
                  <a:path extrusionOk="0" h="366022" w="632535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0" name="Google Shape;2660;p31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1" name="Google Shape;2661;p31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rect b="b" l="l" r="r" t="t"/>
                <a:pathLst>
                  <a:path extrusionOk="0" h="185261" w="294899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2" name="Google Shape;2662;p31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3" name="Google Shape;2663;p31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4" name="Google Shape;2664;p31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5" name="Google Shape;2665;p31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6" name="Google Shape;2666;p31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7" name="Google Shape;2667;p31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8" name="Google Shape;2668;p31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9" name="Google Shape;2669;p31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0" name="Google Shape;2670;p31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rect b="b" l="l" r="r" t="t"/>
                <a:pathLst>
                  <a:path extrusionOk="0" h="184784" w="294626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1" name="Google Shape;2671;p31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2672" name="Google Shape;2672;p31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3" name="Google Shape;2673;p31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4" name="Google Shape;2674;p31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5" name="Google Shape;2675;p31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6" name="Google Shape;2676;p31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7" name="Google Shape;2677;p31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8" name="Google Shape;2678;p31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rect b="b" l="l" r="r" t="t"/>
                <a:pathLst>
                  <a:path extrusionOk="0" h="185737" w="294907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9" name="Google Shape;2679;p31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0" name="Google Shape;2680;p31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1" name="Google Shape;2681;p31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2" name="Google Shape;2682;p31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3" name="Google Shape;2683;p31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4" name="Google Shape;2684;p31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5" name="Google Shape;2685;p31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6" name="Google Shape;2686;p31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rect b="b" l="l" r="r" t="t"/>
                <a:pathLst>
                  <a:path extrusionOk="0" h="30099" w="29461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7" name="Google Shape;2687;p31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rect b="b" l="l" r="r" t="t"/>
                <a:pathLst>
                  <a:path extrusionOk="0" h="185356" w="294907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8" name="Google Shape;2688;p31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2689" name="Google Shape;2689;p31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0" name="Google Shape;2690;p31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1" name="Google Shape;2691;p31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2" name="Google Shape;2692;p31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3" name="Google Shape;2693;p31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4" name="Google Shape;2694;p31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5" name="Google Shape;2695;p31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6" name="Google Shape;2696;p31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7" name="Google Shape;2697;p31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rect b="b" l="l" r="r" t="t"/>
                <a:pathLst>
                  <a:path extrusionOk="0" h="19811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8" name="Google Shape;2698;p31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9" name="Google Shape;2699;p31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0" name="Google Shape;2700;p31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1" name="Google Shape;2701;p31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2" name="Google Shape;2702;p31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3" name="Google Shape;2703;p31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4" name="Google Shape;2704;p31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rect b="b" l="l" r="r" t="t"/>
                <a:pathLst>
                  <a:path extrusionOk="0" h="184880" w="295637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5" name="Google Shape;2705;p31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2706" name="Google Shape;2706;p31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7" name="Google Shape;2707;p31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8" name="Google Shape;2708;p31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9" name="Google Shape;2709;p31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0" name="Google Shape;2710;p31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1" name="Google Shape;2711;p31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2" name="Google Shape;2712;p31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3" name="Google Shape;2713;p31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4" name="Google Shape;2714;p31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5" name="Google Shape;2715;p31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6" name="Google Shape;2716;p31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7" name="Google Shape;2717;p31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8" name="Google Shape;2718;p31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9" name="Google Shape;2719;p31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0" name="Google Shape;2720;p31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1" name="Google Shape;2721;p31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rect b="b" l="l" r="r" t="t"/>
                <a:pathLst>
                  <a:path extrusionOk="0" h="184403" w="295637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22" name="Google Shape;2722;p31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2723" name="Google Shape;2723;p31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4" name="Google Shape;2724;p31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5" name="Google Shape;2725;p31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6" name="Google Shape;2726;p31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7" name="Google Shape;2727;p31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rect b="b" l="l" r="r" t="t"/>
                <a:pathLst>
                  <a:path extrusionOk="0" h="366093" w="632615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8" name="Google Shape;2728;p31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9" name="Google Shape;2729;p31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rect b="b" l="l" r="r" t="t"/>
                <a:pathLst>
                  <a:path extrusionOk="0" h="185547" w="295132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0" name="Google Shape;2730;p31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rect b="b" l="l" r="r" t="t"/>
                <a:pathLst>
                  <a:path extrusionOk="0" h="25431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1" name="Google Shape;2731;p31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2" name="Google Shape;2732;p31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3" name="Google Shape;2733;p31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4" name="Google Shape;2734;p31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5" name="Google Shape;2735;p31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6" name="Google Shape;2736;p31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7" name="Google Shape;2737;p31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8" name="Google Shape;2738;p31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rect b="b" l="l" r="r" t="t"/>
                <a:pathLst>
                  <a:path extrusionOk="0" h="185546" w="295233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9" name="Google Shape;2739;p31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2740" name="Google Shape;2740;p31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1" name="Google Shape;2741;p31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2" name="Google Shape;2742;p31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3" name="Google Shape;2743;p31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4" name="Google Shape;2744;p31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5" name="Google Shape;2745;p31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6" name="Google Shape;2746;p31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rect b="b" l="l" r="r" t="t"/>
                <a:pathLst>
                  <a:path extrusionOk="0" h="185547" w="295228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7" name="Google Shape;2747;p31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8" name="Google Shape;2748;p31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9" name="Google Shape;2749;p31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0" name="Google Shape;2750;p31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1" name="Google Shape;2751;p31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2" name="Google Shape;2752;p31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3" name="Google Shape;2753;p31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4" name="Google Shape;2754;p31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5" name="Google Shape;2755;p31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rect b="b" l="l" r="r" t="t"/>
                <a:pathLst>
                  <a:path extrusionOk="0" h="185547" w="295233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56" name="Google Shape;2756;p31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2757" name="Google Shape;2757;p31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8" name="Google Shape;2758;p31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9" name="Google Shape;2759;p31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0" name="Google Shape;2760;p31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1" name="Google Shape;2761;p31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rect b="b" l="l" r="r" t="t"/>
                <a:pathLst>
                  <a:path extrusionOk="0" h="366093" w="632689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2" name="Google Shape;2762;p31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rect b="b" l="l" r="r" t="t"/>
                <a:pathLst>
                  <a:path extrusionOk="0" h="344186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3" name="Google Shape;2763;p31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rect b="b" l="l" r="r" t="t"/>
                <a:pathLst>
                  <a:path extrusionOk="0" h="185451" w="29497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4" name="Google Shape;2764;p31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5" name="Google Shape;2765;p31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6" name="Google Shape;2766;p31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7" name="Google Shape;2767;p31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8" name="Google Shape;2768;p31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9" name="Google Shape;2769;p31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0" name="Google Shape;2770;p31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1" name="Google Shape;2771;p31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2" name="Google Shape;2772;p31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rect b="b" l="l" r="r" t="t"/>
                <a:pathLst>
                  <a:path extrusionOk="0" h="185547" w="29497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73" name="Google Shape;2773;p31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2774" name="Google Shape;2774;p31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5" name="Google Shape;2775;p31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rect b="b" l="l" r="r" t="t"/>
                <a:pathLst>
                  <a:path extrusionOk="0" h="116585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6" name="Google Shape;2776;p31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7" name="Google Shape;2777;p31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8" name="Google Shape;2778;p31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rect b="b" l="l" r="r" t="t"/>
                <a:pathLst>
                  <a:path extrusionOk="0" h="366021" w="632596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9" name="Google Shape;2779;p31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0" name="Google Shape;2780;p31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rect b="b" l="l" r="r" t="t"/>
                <a:pathLst>
                  <a:path extrusionOk="0" h="185070" w="294557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1" name="Google Shape;2781;p31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2" name="Google Shape;2782;p31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3" name="Google Shape;2783;p31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4" name="Google Shape;2784;p31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rect b="b" l="l" r="r" t="t"/>
                <a:pathLst>
                  <a:path extrusionOk="0" h="33147" w="47424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5" name="Google Shape;2785;p31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6" name="Google Shape;2786;p31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7" name="Google Shape;2787;p31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rect b="b" l="l" r="r" t="t"/>
                <a:pathLst>
                  <a:path extrusionOk="0" h="19526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8" name="Google Shape;2788;p31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rect b="b" l="l" r="r" t="t"/>
                <a:pathLst>
                  <a:path extrusionOk="0" h="30289" w="29842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9" name="Google Shape;2789;p31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rect b="b" l="l" r="r" t="t"/>
                <a:pathLst>
                  <a:path extrusionOk="0" h="185547" w="294657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90" name="Google Shape;2790;p31"/>
            <p:cNvSpPr/>
            <p:nvPr/>
          </p:nvSpPr>
          <p:spPr>
            <a:xfrm>
              <a:off x="2890886" y="2508793"/>
              <a:ext cx="205462" cy="301290"/>
            </a:xfrm>
            <a:custGeom>
              <a:rect b="b" l="l" r="r" t="t"/>
              <a:pathLst>
                <a:path extrusionOk="0" h="301290" w="205462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1" name="Google Shape;2791;p31"/>
            <p:cNvSpPr/>
            <p:nvPr/>
          </p:nvSpPr>
          <p:spPr>
            <a:xfrm>
              <a:off x="2906291" y="2506021"/>
              <a:ext cx="98213" cy="121997"/>
            </a:xfrm>
            <a:custGeom>
              <a:rect b="b" l="l" r="r" t="t"/>
              <a:pathLst>
                <a:path extrusionOk="0" h="121997" w="98213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2" name="Google Shape;2792;p31"/>
            <p:cNvSpPr/>
            <p:nvPr/>
          </p:nvSpPr>
          <p:spPr>
            <a:xfrm>
              <a:off x="2925684" y="2638202"/>
              <a:ext cx="121328" cy="136036"/>
            </a:xfrm>
            <a:custGeom>
              <a:rect b="b" l="l" r="r" t="t"/>
              <a:pathLst>
                <a:path extrusionOk="0" h="136036" w="121328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3" name="Google Shape;2793;p31"/>
            <p:cNvSpPr/>
            <p:nvPr/>
          </p:nvSpPr>
          <p:spPr>
            <a:xfrm>
              <a:off x="2718513" y="2692113"/>
              <a:ext cx="229495" cy="326875"/>
            </a:xfrm>
            <a:custGeom>
              <a:rect b="b" l="l" r="r" t="t"/>
              <a:pathLst>
                <a:path extrusionOk="0" h="326875" w="229495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4" name="Google Shape;2794;p31"/>
            <p:cNvSpPr/>
            <p:nvPr/>
          </p:nvSpPr>
          <p:spPr>
            <a:xfrm>
              <a:off x="2890388" y="2682707"/>
              <a:ext cx="176857" cy="233853"/>
            </a:xfrm>
            <a:custGeom>
              <a:rect b="b" l="l" r="r" t="t"/>
              <a:pathLst>
                <a:path extrusionOk="0" h="233853" w="176857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5" name="Google Shape;2795;p31"/>
            <p:cNvSpPr/>
            <p:nvPr/>
          </p:nvSpPr>
          <p:spPr>
            <a:xfrm>
              <a:off x="2921860" y="2515790"/>
              <a:ext cx="130560" cy="160797"/>
            </a:xfrm>
            <a:custGeom>
              <a:rect b="b" l="l" r="r" t="t"/>
              <a:pathLst>
                <a:path extrusionOk="0" h="160797" w="13056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6" name="Google Shape;2796;p31"/>
            <p:cNvSpPr/>
            <p:nvPr/>
          </p:nvSpPr>
          <p:spPr>
            <a:xfrm>
              <a:off x="2927048" y="2514816"/>
              <a:ext cx="130747" cy="123290"/>
            </a:xfrm>
            <a:custGeom>
              <a:rect b="b" l="l" r="r" t="t"/>
              <a:pathLst>
                <a:path extrusionOk="0" h="123290" w="130747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7" name="Google Shape;2797;p31"/>
            <p:cNvSpPr/>
            <p:nvPr/>
          </p:nvSpPr>
          <p:spPr>
            <a:xfrm>
              <a:off x="2770258" y="3324285"/>
              <a:ext cx="102779" cy="78901"/>
            </a:xfrm>
            <a:custGeom>
              <a:rect b="b" l="l" r="r" t="t"/>
              <a:pathLst>
                <a:path extrusionOk="0" h="78901" w="102779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8" name="Google Shape;2798;p31"/>
            <p:cNvSpPr/>
            <p:nvPr/>
          </p:nvSpPr>
          <p:spPr>
            <a:xfrm>
              <a:off x="2770711" y="3349338"/>
              <a:ext cx="102274" cy="53559"/>
            </a:xfrm>
            <a:custGeom>
              <a:rect b="b" l="l" r="r" t="t"/>
              <a:pathLst>
                <a:path extrusionOk="0" h="53559" w="102274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9" name="Google Shape;2799;p31"/>
            <p:cNvSpPr/>
            <p:nvPr/>
          </p:nvSpPr>
          <p:spPr>
            <a:xfrm>
              <a:off x="2718772" y="3290474"/>
              <a:ext cx="94135" cy="73100"/>
            </a:xfrm>
            <a:custGeom>
              <a:rect b="b" l="l" r="r" t="t"/>
              <a:pathLst>
                <a:path extrusionOk="0" h="73100" w="94135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0" name="Google Shape;2800;p31"/>
            <p:cNvSpPr/>
            <p:nvPr/>
          </p:nvSpPr>
          <p:spPr>
            <a:xfrm>
              <a:off x="2719200" y="3314572"/>
              <a:ext cx="93731" cy="48987"/>
            </a:xfrm>
            <a:custGeom>
              <a:rect b="b" l="l" r="r" t="t"/>
              <a:pathLst>
                <a:path extrusionOk="0" h="48987" w="93731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1" name="Google Shape;2801;p31"/>
            <p:cNvSpPr/>
            <p:nvPr/>
          </p:nvSpPr>
          <p:spPr>
            <a:xfrm>
              <a:off x="2753699" y="2913665"/>
              <a:ext cx="223980" cy="387148"/>
            </a:xfrm>
            <a:custGeom>
              <a:rect b="b" l="l" r="r" t="t"/>
              <a:pathLst>
                <a:path extrusionOk="0" h="387148" w="22398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2" name="Google Shape;2802;p31"/>
            <p:cNvSpPr/>
            <p:nvPr/>
          </p:nvSpPr>
          <p:spPr>
            <a:xfrm>
              <a:off x="2814713" y="2914427"/>
              <a:ext cx="222989" cy="419220"/>
            </a:xfrm>
            <a:custGeom>
              <a:rect b="b" l="l" r="r" t="t"/>
              <a:pathLst>
                <a:path extrusionOk="0" h="419220" w="222989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3" name="Google Shape;2803;p31"/>
            <p:cNvSpPr/>
            <p:nvPr/>
          </p:nvSpPr>
          <p:spPr>
            <a:xfrm>
              <a:off x="2731717" y="2888138"/>
              <a:ext cx="333476" cy="307358"/>
            </a:xfrm>
            <a:custGeom>
              <a:rect b="b" l="l" r="r" t="t"/>
              <a:pathLst>
                <a:path extrusionOk="0" h="307358" w="333476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4" name="Google Shape;2804;p31"/>
            <p:cNvSpPr/>
            <p:nvPr/>
          </p:nvSpPr>
          <p:spPr>
            <a:xfrm>
              <a:off x="2999836" y="2706202"/>
              <a:ext cx="116284" cy="406848"/>
            </a:xfrm>
            <a:custGeom>
              <a:rect b="b" l="l" r="r" t="t"/>
              <a:pathLst>
                <a:path extrusionOk="0" h="406848" w="116284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5" name="Google Shape;2805;p31"/>
            <p:cNvSpPr/>
            <p:nvPr/>
          </p:nvSpPr>
          <p:spPr>
            <a:xfrm>
              <a:off x="3022743" y="2701064"/>
              <a:ext cx="69955" cy="89236"/>
            </a:xfrm>
            <a:custGeom>
              <a:rect b="b" l="l" r="r" t="t"/>
              <a:pathLst>
                <a:path extrusionOk="0" h="89236" w="69955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6" name="Google Shape;2806;p31"/>
            <p:cNvSpPr/>
            <p:nvPr/>
          </p:nvSpPr>
          <p:spPr>
            <a:xfrm>
              <a:off x="2885136" y="2682643"/>
              <a:ext cx="59968" cy="63096"/>
            </a:xfrm>
            <a:custGeom>
              <a:rect b="b" l="l" r="r" t="t"/>
              <a:pathLst>
                <a:path extrusionOk="0" h="63096" w="59968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7" name="Google Shape;2807;p31"/>
            <p:cNvSpPr/>
            <p:nvPr/>
          </p:nvSpPr>
          <p:spPr>
            <a:xfrm>
              <a:off x="4136405" y="305709"/>
              <a:ext cx="1608303" cy="2009690"/>
            </a:xfrm>
            <a:custGeom>
              <a:rect b="b" l="l" r="r" t="t"/>
              <a:pathLst>
                <a:path extrusionOk="0" h="2009690" w="1608303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8" name="Google Shape;2808;p31"/>
            <p:cNvSpPr/>
            <p:nvPr/>
          </p:nvSpPr>
          <p:spPr>
            <a:xfrm>
              <a:off x="4119583" y="322825"/>
              <a:ext cx="1594925" cy="1994313"/>
            </a:xfrm>
            <a:custGeom>
              <a:rect b="b" l="l" r="r" t="t"/>
              <a:pathLst>
                <a:path extrusionOk="0" h="1994313" w="1594925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9" name="Google Shape;2809;p31"/>
            <p:cNvSpPr/>
            <p:nvPr/>
          </p:nvSpPr>
          <p:spPr>
            <a:xfrm>
              <a:off x="4241517" y="588041"/>
              <a:ext cx="58543" cy="817911"/>
            </a:xfrm>
            <a:custGeom>
              <a:rect b="b" l="l" r="r" t="t"/>
              <a:pathLst>
                <a:path extrusionOk="0" h="817911" w="58543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0" name="Google Shape;2810;p31"/>
            <p:cNvSpPr/>
            <p:nvPr/>
          </p:nvSpPr>
          <p:spPr>
            <a:xfrm>
              <a:off x="4241517" y="1216214"/>
              <a:ext cx="58448" cy="189833"/>
            </a:xfrm>
            <a:custGeom>
              <a:rect b="b" l="l" r="r" t="t"/>
              <a:pathLst>
                <a:path extrusionOk="0" h="189833" w="58448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1" name="Google Shape;2811;p31"/>
            <p:cNvSpPr/>
            <p:nvPr/>
          </p:nvSpPr>
          <p:spPr>
            <a:xfrm>
              <a:off x="4424940" y="694149"/>
              <a:ext cx="58353" cy="818006"/>
            </a:xfrm>
            <a:custGeom>
              <a:rect b="b" l="l" r="r" t="t"/>
              <a:pathLst>
                <a:path extrusionOk="0" h="818006" w="58353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2" name="Google Shape;2812;p31"/>
            <p:cNvSpPr/>
            <p:nvPr/>
          </p:nvSpPr>
          <p:spPr>
            <a:xfrm>
              <a:off x="4424940" y="1350993"/>
              <a:ext cx="58353" cy="161258"/>
            </a:xfrm>
            <a:custGeom>
              <a:rect b="b" l="l" r="r" t="t"/>
              <a:pathLst>
                <a:path extrusionOk="0" h="161258" w="58353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3" name="Google Shape;2813;p31"/>
            <p:cNvSpPr/>
            <p:nvPr/>
          </p:nvSpPr>
          <p:spPr>
            <a:xfrm>
              <a:off x="4608458" y="801877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4" name="Google Shape;2814;p31"/>
            <p:cNvSpPr/>
            <p:nvPr/>
          </p:nvSpPr>
          <p:spPr>
            <a:xfrm>
              <a:off x="4608458" y="1266316"/>
              <a:ext cx="59113" cy="352044"/>
            </a:xfrm>
            <a:custGeom>
              <a:rect b="b" l="l" r="r" t="t"/>
              <a:pathLst>
                <a:path extrusionOk="0" h="352044" w="59113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5" name="Google Shape;2815;p31"/>
            <p:cNvSpPr/>
            <p:nvPr/>
          </p:nvSpPr>
          <p:spPr>
            <a:xfrm>
              <a:off x="4793306" y="908938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6" name="Google Shape;2816;p31"/>
            <p:cNvSpPr/>
            <p:nvPr/>
          </p:nvSpPr>
          <p:spPr>
            <a:xfrm>
              <a:off x="4793306" y="1421097"/>
              <a:ext cx="58923" cy="304228"/>
            </a:xfrm>
            <a:custGeom>
              <a:rect b="b" l="l" r="r" t="t"/>
              <a:pathLst>
                <a:path extrusionOk="0" h="304228" w="58923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7" name="Google Shape;2817;p31"/>
            <p:cNvSpPr/>
            <p:nvPr/>
          </p:nvSpPr>
          <p:spPr>
            <a:xfrm>
              <a:off x="4978440" y="1016189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8" name="Google Shape;2818;p31"/>
            <p:cNvSpPr/>
            <p:nvPr/>
          </p:nvSpPr>
          <p:spPr>
            <a:xfrm>
              <a:off x="4978440" y="1384997"/>
              <a:ext cx="59493" cy="447484"/>
            </a:xfrm>
            <a:custGeom>
              <a:rect b="b" l="l" r="r" t="t"/>
              <a:pathLst>
                <a:path extrusionOk="0" h="447484" w="59493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9" name="Google Shape;2819;p31"/>
            <p:cNvSpPr/>
            <p:nvPr/>
          </p:nvSpPr>
          <p:spPr>
            <a:xfrm>
              <a:off x="5164524" y="1123917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0" name="Google Shape;2820;p31"/>
            <p:cNvSpPr/>
            <p:nvPr/>
          </p:nvSpPr>
          <p:spPr>
            <a:xfrm>
              <a:off x="5164524" y="1368614"/>
              <a:ext cx="59968" cy="571500"/>
            </a:xfrm>
            <a:custGeom>
              <a:rect b="b" l="l" r="r" t="t"/>
              <a:pathLst>
                <a:path extrusionOk="0" h="571500" w="59968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1" name="Google Shape;2821;p31"/>
            <p:cNvSpPr/>
            <p:nvPr/>
          </p:nvSpPr>
          <p:spPr>
            <a:xfrm>
              <a:off x="5351084" y="1231931"/>
              <a:ext cx="61014" cy="816578"/>
            </a:xfrm>
            <a:custGeom>
              <a:rect b="b" l="l" r="r" t="t"/>
              <a:pathLst>
                <a:path extrusionOk="0" h="816578" w="61014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31"/>
            <p:cNvSpPr/>
            <p:nvPr/>
          </p:nvSpPr>
          <p:spPr>
            <a:xfrm>
              <a:off x="5351179" y="1342992"/>
              <a:ext cx="60443" cy="705135"/>
            </a:xfrm>
            <a:custGeom>
              <a:rect b="b" l="l" r="r" t="t"/>
              <a:pathLst>
                <a:path extrusionOk="0" h="705135" w="60443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31"/>
            <p:cNvSpPr/>
            <p:nvPr/>
          </p:nvSpPr>
          <p:spPr>
            <a:xfrm>
              <a:off x="5538879" y="1340706"/>
              <a:ext cx="61014" cy="816483"/>
            </a:xfrm>
            <a:custGeom>
              <a:rect b="b" l="l" r="r" t="t"/>
              <a:pathLst>
                <a:path extrusionOk="0" h="816483" w="61014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4" name="Google Shape;2824;p31"/>
            <p:cNvSpPr/>
            <p:nvPr/>
          </p:nvSpPr>
          <p:spPr>
            <a:xfrm>
              <a:off x="5538879" y="1442147"/>
              <a:ext cx="60634" cy="714660"/>
            </a:xfrm>
            <a:custGeom>
              <a:rect b="b" l="l" r="r" t="t"/>
              <a:pathLst>
                <a:path extrusionOk="0" h="714660" w="60634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5" name="Google Shape;2825;p31"/>
            <p:cNvSpPr/>
            <p:nvPr/>
          </p:nvSpPr>
          <p:spPr>
            <a:xfrm>
              <a:off x="4516176" y="748442"/>
              <a:ext cx="61299" cy="816768"/>
            </a:xfrm>
            <a:custGeom>
              <a:rect b="b" l="l" r="r" t="t"/>
              <a:pathLst>
                <a:path extrusionOk="0" h="816768" w="61299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6" name="Google Shape;2826;p31"/>
            <p:cNvSpPr/>
            <p:nvPr/>
          </p:nvSpPr>
          <p:spPr>
            <a:xfrm>
              <a:off x="4516366" y="1270221"/>
              <a:ext cx="58923" cy="294893"/>
            </a:xfrm>
            <a:custGeom>
              <a:rect b="b" l="l" r="r" t="t"/>
              <a:pathLst>
                <a:path extrusionOk="0" h="294893" w="58923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7" name="Google Shape;2827;p31"/>
            <p:cNvSpPr/>
            <p:nvPr/>
          </p:nvSpPr>
          <p:spPr>
            <a:xfrm>
              <a:off x="4700740" y="855312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8" name="Google Shape;2828;p31"/>
            <p:cNvSpPr/>
            <p:nvPr/>
          </p:nvSpPr>
          <p:spPr>
            <a:xfrm>
              <a:off x="4700740" y="1272031"/>
              <a:ext cx="59303" cy="399764"/>
            </a:xfrm>
            <a:custGeom>
              <a:rect b="b" l="l" r="r" t="t"/>
              <a:pathLst>
                <a:path extrusionOk="0" h="399764" w="59303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9" name="Google Shape;2829;p31"/>
            <p:cNvSpPr/>
            <p:nvPr/>
          </p:nvSpPr>
          <p:spPr>
            <a:xfrm>
              <a:off x="4885398" y="962278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0" name="Google Shape;2830;p31"/>
            <p:cNvSpPr/>
            <p:nvPr/>
          </p:nvSpPr>
          <p:spPr>
            <a:xfrm>
              <a:off x="4885398" y="1264506"/>
              <a:ext cx="59778" cy="514159"/>
            </a:xfrm>
            <a:custGeom>
              <a:rect b="b" l="l" r="r" t="t"/>
              <a:pathLst>
                <a:path extrusionOk="0" h="514159" w="59778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1" name="Google Shape;2831;p31"/>
            <p:cNvSpPr/>
            <p:nvPr/>
          </p:nvSpPr>
          <p:spPr>
            <a:xfrm>
              <a:off x="5071197" y="1069910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2" name="Google Shape;2832;p31"/>
            <p:cNvSpPr/>
            <p:nvPr/>
          </p:nvSpPr>
          <p:spPr>
            <a:xfrm>
              <a:off x="5071197" y="1371948"/>
              <a:ext cx="59778" cy="514254"/>
            </a:xfrm>
            <a:custGeom>
              <a:rect b="b" l="l" r="r" t="t"/>
              <a:pathLst>
                <a:path extrusionOk="0" h="514254" w="59778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3" name="Google Shape;2833;p31"/>
            <p:cNvSpPr/>
            <p:nvPr/>
          </p:nvSpPr>
          <p:spPr>
            <a:xfrm>
              <a:off x="5257662" y="1177829"/>
              <a:ext cx="60919" cy="816482"/>
            </a:xfrm>
            <a:custGeom>
              <a:rect b="b" l="l" r="r" t="t"/>
              <a:pathLst>
                <a:path extrusionOk="0" h="816482" w="60919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4" name="Google Shape;2834;p31"/>
            <p:cNvSpPr/>
            <p:nvPr/>
          </p:nvSpPr>
          <p:spPr>
            <a:xfrm>
              <a:off x="5257662" y="1365376"/>
              <a:ext cx="60253" cy="628649"/>
            </a:xfrm>
            <a:custGeom>
              <a:rect b="b" l="l" r="r" t="t"/>
              <a:pathLst>
                <a:path extrusionOk="0" h="628649" w="60253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5" name="Google Shape;2835;p31"/>
            <p:cNvSpPr/>
            <p:nvPr/>
          </p:nvSpPr>
          <p:spPr>
            <a:xfrm>
              <a:off x="5444886" y="1286223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6" name="Google Shape;2836;p31"/>
            <p:cNvSpPr/>
            <p:nvPr/>
          </p:nvSpPr>
          <p:spPr>
            <a:xfrm>
              <a:off x="5444886" y="1359185"/>
              <a:ext cx="60729" cy="743235"/>
            </a:xfrm>
            <a:custGeom>
              <a:rect b="b" l="l" r="r" t="t"/>
              <a:pathLst>
                <a:path extrusionOk="0" h="743235" w="60729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7" name="Google Shape;2837;p31"/>
            <p:cNvSpPr/>
            <p:nvPr/>
          </p:nvSpPr>
          <p:spPr>
            <a:xfrm>
              <a:off x="4333133" y="641190"/>
              <a:ext cx="58828" cy="817816"/>
            </a:xfrm>
            <a:custGeom>
              <a:rect b="b" l="l" r="r" t="t"/>
              <a:pathLst>
                <a:path extrusionOk="0" h="817816" w="58828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8" name="Google Shape;2838;p31"/>
            <p:cNvSpPr/>
            <p:nvPr/>
          </p:nvSpPr>
          <p:spPr>
            <a:xfrm>
              <a:off x="4333133" y="1231074"/>
              <a:ext cx="58638" cy="228028"/>
            </a:xfrm>
            <a:custGeom>
              <a:rect b="b" l="l" r="r" t="t"/>
              <a:pathLst>
                <a:path extrusionOk="0" h="228028" w="58638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9" name="Google Shape;2839;p31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0" name="Google Shape;2840;p31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1" name="Google Shape;2841;p31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2" name="Google Shape;2842;p31"/>
            <p:cNvSpPr/>
            <p:nvPr/>
          </p:nvSpPr>
          <p:spPr>
            <a:xfrm>
              <a:off x="4106792" y="1565782"/>
              <a:ext cx="86160" cy="187928"/>
            </a:xfrm>
            <a:custGeom>
              <a:rect b="b" l="l" r="r" t="t"/>
              <a:pathLst>
                <a:path extrusionOk="0" h="187928" w="8616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3" name="Google Shape;2843;p31"/>
            <p:cNvSpPr/>
            <p:nvPr/>
          </p:nvSpPr>
          <p:spPr>
            <a:xfrm>
              <a:off x="4118918" y="1488575"/>
              <a:ext cx="61869" cy="119039"/>
            </a:xfrm>
            <a:custGeom>
              <a:rect b="b" l="l" r="r" t="t"/>
              <a:pathLst>
                <a:path extrusionOk="0" h="119039" w="61869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4" name="Google Shape;2844;p31"/>
            <p:cNvSpPr/>
            <p:nvPr/>
          </p:nvSpPr>
          <p:spPr>
            <a:xfrm>
              <a:off x="4255221" y="2314593"/>
              <a:ext cx="133508" cy="75339"/>
            </a:xfrm>
            <a:custGeom>
              <a:rect b="b" l="l" r="r" t="t"/>
              <a:pathLst>
                <a:path extrusionOk="0" h="75339" w="133508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5" name="Google Shape;2845;p31"/>
            <p:cNvSpPr/>
            <p:nvPr/>
          </p:nvSpPr>
          <p:spPr>
            <a:xfrm>
              <a:off x="4257103" y="2327115"/>
              <a:ext cx="131644" cy="62816"/>
            </a:xfrm>
            <a:custGeom>
              <a:rect b="b" l="l" r="r" t="t"/>
              <a:pathLst>
                <a:path extrusionOk="0" h="62816" w="131644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6" name="Google Shape;2846;p31"/>
            <p:cNvSpPr/>
            <p:nvPr/>
          </p:nvSpPr>
          <p:spPr>
            <a:xfrm>
              <a:off x="4157606" y="2270641"/>
              <a:ext cx="133494" cy="75381"/>
            </a:xfrm>
            <a:custGeom>
              <a:rect b="b" l="l" r="r" t="t"/>
              <a:pathLst>
                <a:path extrusionOk="0" h="75381" w="133494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7" name="Google Shape;2847;p31"/>
            <p:cNvSpPr/>
            <p:nvPr/>
          </p:nvSpPr>
          <p:spPr>
            <a:xfrm>
              <a:off x="4159499" y="2283205"/>
              <a:ext cx="131564" cy="62816"/>
            </a:xfrm>
            <a:custGeom>
              <a:rect b="b" l="l" r="r" t="t"/>
              <a:pathLst>
                <a:path extrusionOk="0" h="62816" w="131564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8" name="Google Shape;2848;p31"/>
            <p:cNvSpPr/>
            <p:nvPr/>
          </p:nvSpPr>
          <p:spPr>
            <a:xfrm>
              <a:off x="4157684" y="1783524"/>
              <a:ext cx="195217" cy="552238"/>
            </a:xfrm>
            <a:custGeom>
              <a:rect b="b" l="l" r="r" t="t"/>
              <a:pathLst>
                <a:path extrusionOk="0" h="552238" w="195217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9" name="Google Shape;2849;p31"/>
            <p:cNvSpPr/>
            <p:nvPr/>
          </p:nvSpPr>
          <p:spPr>
            <a:xfrm>
              <a:off x="4182697" y="1330426"/>
              <a:ext cx="141754" cy="227198"/>
            </a:xfrm>
            <a:custGeom>
              <a:rect b="b" l="l" r="r" t="t"/>
              <a:pathLst>
                <a:path extrusionOk="0" h="227198" w="141754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0" name="Google Shape;2850;p31"/>
            <p:cNvSpPr/>
            <p:nvPr/>
          </p:nvSpPr>
          <p:spPr>
            <a:xfrm>
              <a:off x="4136412" y="1491278"/>
              <a:ext cx="217917" cy="361626"/>
            </a:xfrm>
            <a:custGeom>
              <a:rect b="b" l="l" r="r" t="t"/>
              <a:pathLst>
                <a:path extrusionOk="0" h="361626" w="217917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1" name="Google Shape;2851;p31"/>
            <p:cNvSpPr/>
            <p:nvPr/>
          </p:nvSpPr>
          <p:spPr>
            <a:xfrm>
              <a:off x="4290792" y="1536579"/>
              <a:ext cx="276750" cy="215760"/>
            </a:xfrm>
            <a:custGeom>
              <a:rect b="b" l="l" r="r" t="t"/>
              <a:pathLst>
                <a:path extrusionOk="0" h="215760" w="27675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2" name="Google Shape;2852;p31"/>
            <p:cNvSpPr/>
            <p:nvPr/>
          </p:nvSpPr>
          <p:spPr>
            <a:xfrm>
              <a:off x="4280886" y="1531786"/>
              <a:ext cx="84275" cy="123474"/>
            </a:xfrm>
            <a:custGeom>
              <a:rect b="b" l="l" r="r" t="t"/>
              <a:pathLst>
                <a:path extrusionOk="0" h="123474" w="84275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3" name="Google Shape;2853;p31"/>
            <p:cNvSpPr/>
            <p:nvPr/>
          </p:nvSpPr>
          <p:spPr>
            <a:xfrm>
              <a:off x="4187208" y="1320312"/>
              <a:ext cx="137401" cy="151685"/>
            </a:xfrm>
            <a:custGeom>
              <a:rect b="b" l="l" r="r" t="t"/>
              <a:pathLst>
                <a:path extrusionOk="0" h="151685" w="137401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4" name="Google Shape;2854;p31"/>
            <p:cNvSpPr/>
            <p:nvPr/>
          </p:nvSpPr>
          <p:spPr>
            <a:xfrm>
              <a:off x="5589453" y="3105692"/>
              <a:ext cx="158988" cy="313238"/>
            </a:xfrm>
            <a:custGeom>
              <a:rect b="b" l="l" r="r" t="t"/>
              <a:pathLst>
                <a:path extrusionOk="0" h="313238" w="158988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5" name="Google Shape;2855;p31"/>
            <p:cNvSpPr/>
            <p:nvPr/>
          </p:nvSpPr>
          <p:spPr>
            <a:xfrm>
              <a:off x="5625064" y="3841302"/>
              <a:ext cx="109135" cy="84940"/>
            </a:xfrm>
            <a:custGeom>
              <a:rect b="b" l="l" r="r" t="t"/>
              <a:pathLst>
                <a:path extrusionOk="0" h="84940" w="109135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6" name="Google Shape;2856;p31"/>
            <p:cNvSpPr/>
            <p:nvPr/>
          </p:nvSpPr>
          <p:spPr>
            <a:xfrm>
              <a:off x="5624449" y="3869213"/>
              <a:ext cx="108591" cy="56989"/>
            </a:xfrm>
            <a:custGeom>
              <a:rect b="b" l="l" r="r" t="t"/>
              <a:pathLst>
                <a:path extrusionOk="0" h="56989" w="108591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7" name="Google Shape;2857;p31"/>
            <p:cNvSpPr/>
            <p:nvPr/>
          </p:nvSpPr>
          <p:spPr>
            <a:xfrm>
              <a:off x="5756800" y="3764382"/>
              <a:ext cx="108931" cy="81850"/>
            </a:xfrm>
            <a:custGeom>
              <a:rect b="b" l="l" r="r" t="t"/>
              <a:pathLst>
                <a:path extrusionOk="0" h="81850" w="108931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8" name="Google Shape;2858;p31"/>
            <p:cNvSpPr/>
            <p:nvPr/>
          </p:nvSpPr>
          <p:spPr>
            <a:xfrm>
              <a:off x="5756201" y="3790822"/>
              <a:ext cx="108657" cy="56976"/>
            </a:xfrm>
            <a:custGeom>
              <a:rect b="b" l="l" r="r" t="t"/>
              <a:pathLst>
                <a:path extrusionOk="0" h="56976" w="108657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9" name="Google Shape;2859;p31"/>
            <p:cNvSpPr/>
            <p:nvPr/>
          </p:nvSpPr>
          <p:spPr>
            <a:xfrm>
              <a:off x="5454721" y="3387696"/>
              <a:ext cx="383168" cy="465480"/>
            </a:xfrm>
            <a:custGeom>
              <a:rect b="b" l="l" r="r" t="t"/>
              <a:pathLst>
                <a:path extrusionOk="0" h="465480" w="383168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0" name="Google Shape;2860;p31"/>
            <p:cNvSpPr/>
            <p:nvPr/>
          </p:nvSpPr>
          <p:spPr>
            <a:xfrm>
              <a:off x="5486791" y="3077400"/>
              <a:ext cx="120860" cy="118150"/>
            </a:xfrm>
            <a:custGeom>
              <a:rect b="b" l="l" r="r" t="t"/>
              <a:pathLst>
                <a:path extrusionOk="0" h="118150" w="12086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1" name="Google Shape;2861;p31"/>
            <p:cNvSpPr/>
            <p:nvPr/>
          </p:nvSpPr>
          <p:spPr>
            <a:xfrm>
              <a:off x="5455024" y="3093521"/>
              <a:ext cx="195218" cy="382396"/>
            </a:xfrm>
            <a:custGeom>
              <a:rect b="b" l="l" r="r" t="t"/>
              <a:pathLst>
                <a:path extrusionOk="0" h="382396" w="195218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2" name="Google Shape;2862;p31"/>
            <p:cNvSpPr/>
            <p:nvPr/>
          </p:nvSpPr>
          <p:spPr>
            <a:xfrm>
              <a:off x="5481752" y="2955179"/>
              <a:ext cx="130450" cy="158871"/>
            </a:xfrm>
            <a:custGeom>
              <a:rect b="b" l="l" r="r" t="t"/>
              <a:pathLst>
                <a:path extrusionOk="0" h="158871" w="13045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3" name="Google Shape;2863;p31"/>
            <p:cNvSpPr/>
            <p:nvPr/>
          </p:nvSpPr>
          <p:spPr>
            <a:xfrm>
              <a:off x="5470442" y="2941583"/>
              <a:ext cx="136833" cy="135816"/>
            </a:xfrm>
            <a:custGeom>
              <a:rect b="b" l="l" r="r" t="t"/>
              <a:pathLst>
                <a:path extrusionOk="0" h="135816" w="136833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4" name="Google Shape;2864;p31"/>
            <p:cNvSpPr/>
            <p:nvPr/>
          </p:nvSpPr>
          <p:spPr>
            <a:xfrm>
              <a:off x="5607306" y="3093878"/>
              <a:ext cx="63200" cy="92106"/>
            </a:xfrm>
            <a:custGeom>
              <a:rect b="b" l="l" r="r" t="t"/>
              <a:pathLst>
                <a:path extrusionOk="0" h="92106" w="6320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65" name="Google Shape;2865;p31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2866" name="Google Shape;2866;p3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7" name="Google Shape;2867;p3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8" name="Google Shape;2868;p3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9" name="Google Shape;2869;p3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0" name="Google Shape;2870;p3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1" name="Google Shape;2871;p31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2872" name="Google Shape;2872;p3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3" name="Google Shape;2873;p3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4" name="Google Shape;2874;p3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5" name="Google Shape;2875;p3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6" name="Google Shape;2876;p3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77" name="Google Shape;2877;p31"/>
            <p:cNvSpPr/>
            <p:nvPr/>
          </p:nvSpPr>
          <p:spPr>
            <a:xfrm>
              <a:off x="5420536" y="3157173"/>
              <a:ext cx="148553" cy="414880"/>
            </a:xfrm>
            <a:custGeom>
              <a:rect b="b" l="l" r="r" t="t"/>
              <a:pathLst>
                <a:path extrusionOk="0" h="414880" w="148553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8" name="Google Shape;2878;p31"/>
            <p:cNvSpPr/>
            <p:nvPr/>
          </p:nvSpPr>
          <p:spPr>
            <a:xfrm>
              <a:off x="5414664" y="3153198"/>
              <a:ext cx="85059" cy="115922"/>
            </a:xfrm>
            <a:custGeom>
              <a:rect b="b" l="l" r="r" t="t"/>
              <a:pathLst>
                <a:path extrusionOk="0" h="115922" w="85059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9" name="Google Shape;2879;p31"/>
          <p:cNvGrpSpPr/>
          <p:nvPr/>
        </p:nvGrpSpPr>
        <p:grpSpPr>
          <a:xfrm>
            <a:off x="7208207" y="3113988"/>
            <a:ext cx="1407570" cy="1644023"/>
            <a:chOff x="2533225" y="322726"/>
            <a:chExt cx="4077549" cy="4762523"/>
          </a:xfrm>
        </p:grpSpPr>
        <p:sp>
          <p:nvSpPr>
            <p:cNvPr id="2880" name="Google Shape;2880;p31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1" name="Google Shape;2881;p31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2" name="Google Shape;2882;p31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3" name="Google Shape;2883;p31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4" name="Google Shape;2884;p31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5" name="Google Shape;2885;p31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6" name="Google Shape;2886;p31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7" name="Google Shape;2887;p31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8" name="Google Shape;2888;p31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9" name="Google Shape;2889;p31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2890;p31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1" name="Google Shape;2891;p31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2892;p31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3" name="Google Shape;2893;p31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4" name="Google Shape;2894;p31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5" name="Google Shape;2895;p31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6" name="Google Shape;2896;p31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7" name="Google Shape;2897;p31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8" name="Google Shape;2898;p31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9" name="Google Shape;2899;p31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0" name="Google Shape;2900;p31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1" name="Google Shape;2901;p31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2" name="Google Shape;2902;p31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3" name="Google Shape;2903;p31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4" name="Google Shape;2904;p31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5" name="Google Shape;2905;p31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6" name="Google Shape;2906;p31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7" name="Google Shape;2907;p31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8" name="Google Shape;2908;p31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9" name="Google Shape;2909;p31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0" name="Google Shape;2910;p31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1" name="Google Shape;2911;p31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2" name="Google Shape;2912;p31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3" name="Google Shape;2913;p31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4" name="Google Shape;2914;p31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5" name="Google Shape;2915;p31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6" name="Google Shape;2916;p31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7" name="Google Shape;2917;p31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8" name="Google Shape;2918;p31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9" name="Google Shape;2919;p31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0" name="Google Shape;2920;p31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1" name="Google Shape;2921;p31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2" name="Google Shape;2922;p31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3" name="Google Shape;2923;p31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2924" name="Google Shape;2924;p31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5" name="Google Shape;2925;p31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6" name="Google Shape;2926;p31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7" name="Google Shape;2927;p31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8" name="Google Shape;2928;p31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9" name="Google Shape;2929;p31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0" name="Google Shape;2930;p31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1" name="Google Shape;2931;p31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2" name="Google Shape;2932;p31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3" name="Google Shape;2933;p31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4" name="Google Shape;2934;p31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5" name="Google Shape;2935;p31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6" name="Google Shape;2936;p31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7" name="Google Shape;2937;p31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8" name="Google Shape;2938;p31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9" name="Google Shape;2939;p31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0" name="Google Shape;2940;p31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1" name="Google Shape;2941;p31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2" name="Google Shape;2942;p31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3" name="Google Shape;2943;p31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4" name="Google Shape;2944;p31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5" name="Google Shape;2945;p31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6" name="Google Shape;2946;p31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7" name="Google Shape;2947;p31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8" name="Google Shape;2948;p31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9" name="Google Shape;2949;p31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0" name="Google Shape;2950;p31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1" name="Google Shape;2951;p31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2" name="Google Shape;2952;p31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3" name="Google Shape;2953;p31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4" name="Google Shape;2954;p31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5" name="Google Shape;2955;p31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6" name="Google Shape;2956;p31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7" name="Google Shape;2957;p31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8" name="Google Shape;2958;p31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9" name="Google Shape;2959;p31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0" name="Google Shape;2960;p31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1" name="Google Shape;2961;p31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2" name="Google Shape;2962;p31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3" name="Google Shape;2963;p31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4" name="Google Shape;2964;p31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5" name="Google Shape;2965;p31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6" name="Google Shape;2966;p31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7" name="Google Shape;2967;p31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8" name="Google Shape;2968;p31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9" name="Google Shape;2969;p31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0" name="Google Shape;2970;p31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1" name="Google Shape;2971;p31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2" name="Google Shape;2972;p31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3" name="Google Shape;2973;p31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4" name="Google Shape;2974;p31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5" name="Google Shape;2975;p31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6" name="Google Shape;2976;p31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7" name="Google Shape;2977;p31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8" name="Google Shape;2978;p31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9" name="Google Shape;2979;p31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0" name="Google Shape;2980;p31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1" name="Google Shape;2981;p31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2" name="Google Shape;2982;p31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3" name="Google Shape;2983;p31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2984" name="Google Shape;2984;p31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5" name="Google Shape;2985;p31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6" name="Google Shape;2986;p31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7" name="Google Shape;2987;p31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8" name="Google Shape;2988;p31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9" name="Google Shape;2989;p31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0" name="Google Shape;2990;p31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1" name="Google Shape;2991;p31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2" name="Google Shape;2992;p31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3" name="Google Shape;2993;p31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4" name="Google Shape;2994;p31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5" name="Google Shape;2995;p31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6" name="Google Shape;2996;p31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7" name="Google Shape;2997;p31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8" name="Google Shape;2998;p31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9" name="Google Shape;2999;p31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0" name="Google Shape;3000;p31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1" name="Google Shape;3001;p31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2" name="Google Shape;3002;p31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3" name="Google Shape;3003;p31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04" name="Google Shape;3004;p31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5" name="Google Shape;3005;p31"/>
            <p:cNvSpPr/>
            <p:nvPr/>
          </p:nvSpPr>
          <p:spPr>
            <a:xfrm>
              <a:off x="6274476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6" name="Google Shape;3006;p31"/>
            <p:cNvSpPr/>
            <p:nvPr/>
          </p:nvSpPr>
          <p:spPr>
            <a:xfrm>
              <a:off x="6256990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7" name="Google Shape;3007;p31"/>
            <p:cNvSpPr/>
            <p:nvPr/>
          </p:nvSpPr>
          <p:spPr>
            <a:xfrm>
              <a:off x="6322845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8" name="Google Shape;3008;p31"/>
            <p:cNvSpPr/>
            <p:nvPr/>
          </p:nvSpPr>
          <p:spPr>
            <a:xfrm>
              <a:off x="3417840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9" name="Google Shape;3009;p31"/>
            <p:cNvSpPr/>
            <p:nvPr/>
          </p:nvSpPr>
          <p:spPr>
            <a:xfrm>
              <a:off x="3400355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0" name="Google Shape;3010;p31"/>
            <p:cNvSpPr/>
            <p:nvPr/>
          </p:nvSpPr>
          <p:spPr>
            <a:xfrm>
              <a:off x="3456326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1" name="Google Shape;3011;p31"/>
          <p:cNvSpPr txBox="1"/>
          <p:nvPr>
            <p:ph type="title"/>
          </p:nvPr>
        </p:nvSpPr>
        <p:spPr>
          <a:xfrm>
            <a:off x="381000" y="624650"/>
            <a:ext cx="1562100" cy="46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resources</a:t>
            </a:r>
            <a:endParaRPr sz="2400"/>
          </a:p>
        </p:txBody>
      </p:sp>
      <p:sp>
        <p:nvSpPr>
          <p:cNvPr id="3012" name="Google Shape;3012;p31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Illustrations created by </a:t>
            </a: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Sergei Tikhonov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Free illustrations published under the MIT License. You can use them for personal and commercial projects, without the need to include attribution.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See license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16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p3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18" name="Google Shape;3018;p32"/>
          <p:cNvGrpSpPr/>
          <p:nvPr/>
        </p:nvGrpSpPr>
        <p:grpSpPr>
          <a:xfrm>
            <a:off x="2824328" y="371579"/>
            <a:ext cx="1459675" cy="1782539"/>
            <a:chOff x="2473900" y="225896"/>
            <a:chExt cx="3899746" cy="4762328"/>
          </a:xfrm>
        </p:grpSpPr>
        <p:sp>
          <p:nvSpPr>
            <p:cNvPr id="3019" name="Google Shape;3019;p32"/>
            <p:cNvSpPr/>
            <p:nvPr/>
          </p:nvSpPr>
          <p:spPr>
            <a:xfrm>
              <a:off x="3961606" y="3558431"/>
              <a:ext cx="1029717" cy="605511"/>
            </a:xfrm>
            <a:custGeom>
              <a:rect b="b" l="l" r="r" t="t"/>
              <a:pathLst>
                <a:path extrusionOk="0" h="605511" w="1029717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0" name="Google Shape;3020;p32"/>
            <p:cNvSpPr/>
            <p:nvPr/>
          </p:nvSpPr>
          <p:spPr>
            <a:xfrm>
              <a:off x="4042969" y="1357120"/>
              <a:ext cx="929840" cy="2717164"/>
            </a:xfrm>
            <a:custGeom>
              <a:rect b="b" l="l" r="r" t="t"/>
              <a:pathLst>
                <a:path extrusionOk="0" h="2717164" w="92984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1" name="Google Shape;3021;p32"/>
            <p:cNvSpPr/>
            <p:nvPr/>
          </p:nvSpPr>
          <p:spPr>
            <a:xfrm>
              <a:off x="4875432" y="3975622"/>
              <a:ext cx="56391" cy="121443"/>
            </a:xfrm>
            <a:custGeom>
              <a:rect b="b" l="l" r="r" t="t"/>
              <a:pathLst>
                <a:path extrusionOk="0" h="121443" w="56391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2" name="Google Shape;3022;p32"/>
            <p:cNvSpPr/>
            <p:nvPr/>
          </p:nvSpPr>
          <p:spPr>
            <a:xfrm>
              <a:off x="4031462" y="1362819"/>
              <a:ext cx="51922" cy="76581"/>
            </a:xfrm>
            <a:custGeom>
              <a:rect b="b" l="l" r="r" t="t"/>
              <a:pathLst>
                <a:path extrusionOk="0" h="76581" w="51922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3" name="Google Shape;3023;p32"/>
            <p:cNvSpPr/>
            <p:nvPr/>
          </p:nvSpPr>
          <p:spPr>
            <a:xfrm>
              <a:off x="3997133" y="1379805"/>
              <a:ext cx="929842" cy="2717228"/>
            </a:xfrm>
            <a:custGeom>
              <a:rect b="b" l="l" r="r" t="t"/>
              <a:pathLst>
                <a:path extrusionOk="0" h="2717228" w="929842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4" name="Google Shape;3024;p32"/>
            <p:cNvSpPr/>
            <p:nvPr/>
          </p:nvSpPr>
          <p:spPr>
            <a:xfrm>
              <a:off x="3989621" y="1384880"/>
              <a:ext cx="929745" cy="2717215"/>
            </a:xfrm>
            <a:custGeom>
              <a:rect b="b" l="l" r="r" t="t"/>
              <a:pathLst>
                <a:path extrusionOk="0" h="2717215" w="929745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5" name="Google Shape;3025;p32"/>
            <p:cNvSpPr/>
            <p:nvPr/>
          </p:nvSpPr>
          <p:spPr>
            <a:xfrm>
              <a:off x="4041162" y="1465160"/>
              <a:ext cx="826947" cy="2523815"/>
            </a:xfrm>
            <a:custGeom>
              <a:rect b="b" l="l" r="r" t="t"/>
              <a:pathLst>
                <a:path extrusionOk="0" h="2523815" w="826947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6" name="Google Shape;3026;p32"/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rect b="b" l="l" r="r" t="t"/>
              <a:pathLst>
                <a:path extrusionOk="0" h="64037" w="37023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7" name="Google Shape;3027;p32"/>
            <p:cNvSpPr/>
            <p:nvPr/>
          </p:nvSpPr>
          <p:spPr>
            <a:xfrm>
              <a:off x="4445031" y="1680263"/>
              <a:ext cx="19019" cy="24476"/>
            </a:xfrm>
            <a:custGeom>
              <a:rect b="b" l="l" r="r" t="t"/>
              <a:pathLst>
                <a:path extrusionOk="0" h="24476" w="19019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8" name="Google Shape;3028;p32"/>
            <p:cNvSpPr/>
            <p:nvPr/>
          </p:nvSpPr>
          <p:spPr>
            <a:xfrm>
              <a:off x="4937719" y="2165784"/>
              <a:ext cx="21015" cy="115427"/>
            </a:xfrm>
            <a:custGeom>
              <a:rect b="b" l="l" r="r" t="t"/>
              <a:pathLst>
                <a:path extrusionOk="0" h="115427" w="21015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9" name="Google Shape;3029;p32"/>
            <p:cNvSpPr/>
            <p:nvPr/>
          </p:nvSpPr>
          <p:spPr>
            <a:xfrm>
              <a:off x="4937719" y="2304659"/>
              <a:ext cx="21015" cy="115427"/>
            </a:xfrm>
            <a:custGeom>
              <a:rect b="b" l="l" r="r" t="t"/>
              <a:pathLst>
                <a:path extrusionOk="0" h="115427" w="21015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0" name="Google Shape;3030;p32"/>
            <p:cNvSpPr/>
            <p:nvPr/>
          </p:nvSpPr>
          <p:spPr>
            <a:xfrm>
              <a:off x="4126748" y="1626823"/>
              <a:ext cx="636661" cy="579135"/>
            </a:xfrm>
            <a:custGeom>
              <a:rect b="b" l="l" r="r" t="t"/>
              <a:pathLst>
                <a:path extrusionOk="0" h="579135" w="636661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1" name="Google Shape;3031;p32"/>
            <p:cNvSpPr/>
            <p:nvPr/>
          </p:nvSpPr>
          <p:spPr>
            <a:xfrm>
              <a:off x="4126748" y="1794587"/>
              <a:ext cx="81591" cy="147256"/>
            </a:xfrm>
            <a:custGeom>
              <a:rect b="b" l="l" r="r" t="t"/>
              <a:pathLst>
                <a:path extrusionOk="0" h="147256" w="81591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2" name="Google Shape;3032;p32"/>
            <p:cNvSpPr/>
            <p:nvPr/>
          </p:nvSpPr>
          <p:spPr>
            <a:xfrm>
              <a:off x="4244285" y="1743629"/>
              <a:ext cx="435820" cy="297370"/>
            </a:xfrm>
            <a:custGeom>
              <a:rect b="b" l="l" r="r" t="t"/>
              <a:pathLst>
                <a:path extrusionOk="0" h="297370" w="43582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3" name="Google Shape;3033;p32"/>
            <p:cNvSpPr/>
            <p:nvPr/>
          </p:nvSpPr>
          <p:spPr>
            <a:xfrm>
              <a:off x="4244285" y="1811637"/>
              <a:ext cx="215485" cy="169925"/>
            </a:xfrm>
            <a:custGeom>
              <a:rect b="b" l="l" r="r" t="t"/>
              <a:pathLst>
                <a:path extrusionOk="0" h="169925" w="215485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4" name="Google Shape;3034;p32"/>
            <p:cNvSpPr/>
            <p:nvPr/>
          </p:nvSpPr>
          <p:spPr>
            <a:xfrm>
              <a:off x="4126748" y="2516077"/>
              <a:ext cx="479945" cy="412011"/>
            </a:xfrm>
            <a:custGeom>
              <a:rect b="b" l="l" r="r" t="t"/>
              <a:pathLst>
                <a:path extrusionOk="0" h="412011" w="479945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5" name="Google Shape;3035;p32"/>
            <p:cNvSpPr/>
            <p:nvPr/>
          </p:nvSpPr>
          <p:spPr>
            <a:xfrm>
              <a:off x="4126748" y="2604593"/>
              <a:ext cx="81591" cy="147256"/>
            </a:xfrm>
            <a:custGeom>
              <a:rect b="b" l="l" r="r" t="t"/>
              <a:pathLst>
                <a:path extrusionOk="0" h="147256" w="81591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6" name="Google Shape;3036;p32"/>
            <p:cNvSpPr/>
            <p:nvPr/>
          </p:nvSpPr>
          <p:spPr>
            <a:xfrm>
              <a:off x="4215377" y="2616119"/>
              <a:ext cx="328553" cy="235362"/>
            </a:xfrm>
            <a:custGeom>
              <a:rect b="b" l="l" r="r" t="t"/>
              <a:pathLst>
                <a:path extrusionOk="0" h="235362" w="328553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7" name="Google Shape;3037;p32"/>
            <p:cNvSpPr/>
            <p:nvPr/>
          </p:nvSpPr>
          <p:spPr>
            <a:xfrm>
              <a:off x="4331202" y="2188583"/>
              <a:ext cx="432207" cy="461037"/>
            </a:xfrm>
            <a:custGeom>
              <a:rect b="b" l="l" r="r" t="t"/>
              <a:pathLst>
                <a:path extrusionOk="0" h="461037" w="432207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8" name="Google Shape;3038;p32"/>
            <p:cNvSpPr/>
            <p:nvPr/>
          </p:nvSpPr>
          <p:spPr>
            <a:xfrm>
              <a:off x="4681723" y="2606403"/>
              <a:ext cx="81686" cy="147256"/>
            </a:xfrm>
            <a:custGeom>
              <a:rect b="b" l="l" r="r" t="t"/>
              <a:pathLst>
                <a:path extrusionOk="0" h="147256" w="81686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9" name="Google Shape;3039;p32"/>
            <p:cNvSpPr/>
            <p:nvPr/>
          </p:nvSpPr>
          <p:spPr>
            <a:xfrm>
              <a:off x="4408324" y="2282172"/>
              <a:ext cx="246676" cy="187928"/>
            </a:xfrm>
            <a:custGeom>
              <a:rect b="b" l="l" r="r" t="t"/>
              <a:pathLst>
                <a:path extrusionOk="0" h="187928" w="246676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0" name="Google Shape;3040;p32"/>
            <p:cNvSpPr/>
            <p:nvPr/>
          </p:nvSpPr>
          <p:spPr>
            <a:xfrm>
              <a:off x="4408324" y="2350085"/>
              <a:ext cx="132182" cy="121824"/>
            </a:xfrm>
            <a:custGeom>
              <a:rect b="b" l="l" r="r" t="t"/>
              <a:pathLst>
                <a:path extrusionOk="0" h="121824" w="132182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1" name="Google Shape;3041;p32"/>
            <p:cNvSpPr/>
            <p:nvPr/>
          </p:nvSpPr>
          <p:spPr>
            <a:xfrm>
              <a:off x="4126748" y="2914279"/>
              <a:ext cx="633238" cy="577349"/>
            </a:xfrm>
            <a:custGeom>
              <a:rect b="b" l="l" r="r" t="t"/>
              <a:pathLst>
                <a:path extrusionOk="0" h="577349" w="633238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2" name="Google Shape;3042;p32"/>
            <p:cNvSpPr/>
            <p:nvPr/>
          </p:nvSpPr>
          <p:spPr>
            <a:xfrm>
              <a:off x="4678395" y="3448413"/>
              <a:ext cx="81591" cy="147256"/>
            </a:xfrm>
            <a:custGeom>
              <a:rect b="b" l="l" r="r" t="t"/>
              <a:pathLst>
                <a:path extrusionOk="0" h="147256" w="81591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3" name="Google Shape;3043;p32"/>
            <p:cNvSpPr/>
            <p:nvPr/>
          </p:nvSpPr>
          <p:spPr>
            <a:xfrm>
              <a:off x="4214901" y="3014168"/>
              <a:ext cx="406436" cy="280416"/>
            </a:xfrm>
            <a:custGeom>
              <a:rect b="b" l="l" r="r" t="t"/>
              <a:pathLst>
                <a:path extrusionOk="0" h="280416" w="406436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4" name="Google Shape;3044;p32"/>
            <p:cNvSpPr/>
            <p:nvPr/>
          </p:nvSpPr>
          <p:spPr>
            <a:xfrm>
              <a:off x="4214901" y="3082177"/>
              <a:ext cx="378668" cy="264318"/>
            </a:xfrm>
            <a:custGeom>
              <a:rect b="b" l="l" r="r" t="t"/>
              <a:pathLst>
                <a:path extrusionOk="0" h="264318" w="378668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5" name="Google Shape;3045;p32"/>
            <p:cNvSpPr/>
            <p:nvPr/>
          </p:nvSpPr>
          <p:spPr>
            <a:xfrm>
              <a:off x="4121803" y="3338085"/>
              <a:ext cx="646456" cy="502188"/>
            </a:xfrm>
            <a:custGeom>
              <a:rect b="b" l="l" r="r" t="t"/>
              <a:pathLst>
                <a:path extrusionOk="0" h="502188" w="646456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6" name="Google Shape;3046;p32"/>
            <p:cNvSpPr/>
            <p:nvPr/>
          </p:nvSpPr>
          <p:spPr>
            <a:xfrm>
              <a:off x="4169160" y="3393740"/>
              <a:ext cx="9794" cy="81152"/>
            </a:xfrm>
            <a:custGeom>
              <a:rect b="b" l="l" r="r" t="t"/>
              <a:pathLst>
                <a:path extrusionOk="0" h="81152" w="9794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7" name="Google Shape;3047;p32"/>
            <p:cNvSpPr/>
            <p:nvPr/>
          </p:nvSpPr>
          <p:spPr>
            <a:xfrm>
              <a:off x="5586458" y="2808047"/>
              <a:ext cx="658819" cy="381000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8" name="Google Shape;3048;p32"/>
            <p:cNvSpPr/>
            <p:nvPr/>
          </p:nvSpPr>
          <p:spPr>
            <a:xfrm>
              <a:off x="5921101" y="2949869"/>
              <a:ext cx="191092" cy="147874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9" name="Google Shape;3049;p32"/>
            <p:cNvSpPr/>
            <p:nvPr/>
          </p:nvSpPr>
          <p:spPr>
            <a:xfrm>
              <a:off x="5922144" y="2998547"/>
              <a:ext cx="190145" cy="99367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0" name="Google Shape;3050;p32"/>
            <p:cNvSpPr/>
            <p:nvPr/>
          </p:nvSpPr>
          <p:spPr>
            <a:xfrm>
              <a:off x="5725279" y="2875668"/>
              <a:ext cx="190969" cy="142446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1" name="Google Shape;3051;p32"/>
            <p:cNvSpPr/>
            <p:nvPr/>
          </p:nvSpPr>
          <p:spPr>
            <a:xfrm>
              <a:off x="5725677" y="2921300"/>
              <a:ext cx="190145" cy="99378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2" name="Google Shape;3052;p32"/>
            <p:cNvSpPr/>
            <p:nvPr/>
          </p:nvSpPr>
          <p:spPr>
            <a:xfrm>
              <a:off x="5773415" y="2020234"/>
              <a:ext cx="328490" cy="94353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3" name="Google Shape;3053;p32"/>
            <p:cNvSpPr/>
            <p:nvPr/>
          </p:nvSpPr>
          <p:spPr>
            <a:xfrm>
              <a:off x="5847677" y="1431875"/>
              <a:ext cx="210314" cy="204988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4" name="Google Shape;3054;p32"/>
            <p:cNvSpPr/>
            <p:nvPr/>
          </p:nvSpPr>
          <p:spPr>
            <a:xfrm>
              <a:off x="5515422" y="1497214"/>
              <a:ext cx="317332" cy="453297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5" name="Google Shape;3055;p32"/>
            <p:cNvSpPr/>
            <p:nvPr/>
          </p:nvSpPr>
          <p:spPr>
            <a:xfrm>
              <a:off x="5490085" y="1875271"/>
              <a:ext cx="151441" cy="99116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6" name="Google Shape;3056;p32"/>
            <p:cNvSpPr/>
            <p:nvPr/>
          </p:nvSpPr>
          <p:spPr>
            <a:xfrm>
              <a:off x="5494480" y="1896496"/>
              <a:ext cx="98885" cy="82426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7" name="Google Shape;3057;p32"/>
            <p:cNvSpPr/>
            <p:nvPr/>
          </p:nvSpPr>
          <p:spPr>
            <a:xfrm>
              <a:off x="5773193" y="1460583"/>
              <a:ext cx="342080" cy="688737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8" name="Google Shape;3058;p32"/>
            <p:cNvSpPr/>
            <p:nvPr/>
          </p:nvSpPr>
          <p:spPr>
            <a:xfrm>
              <a:off x="6052262" y="1601698"/>
              <a:ext cx="132559" cy="608427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9" name="Google Shape;3059;p32"/>
            <p:cNvSpPr/>
            <p:nvPr/>
          </p:nvSpPr>
          <p:spPr>
            <a:xfrm>
              <a:off x="5838983" y="1219006"/>
              <a:ext cx="226927" cy="276849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0" name="Google Shape;3060;p32"/>
            <p:cNvSpPr/>
            <p:nvPr/>
          </p:nvSpPr>
          <p:spPr>
            <a:xfrm>
              <a:off x="5847630" y="1194850"/>
              <a:ext cx="239905" cy="237025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1" name="Google Shape;3061;p32"/>
            <p:cNvSpPr/>
            <p:nvPr/>
          </p:nvSpPr>
          <p:spPr>
            <a:xfrm>
              <a:off x="6035307" y="1564524"/>
              <a:ext cx="148633" cy="20233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2" name="Google Shape;3062;p32"/>
            <p:cNvSpPr/>
            <p:nvPr/>
          </p:nvSpPr>
          <p:spPr>
            <a:xfrm>
              <a:off x="5727199" y="1461212"/>
              <a:ext cx="120770" cy="194746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3" name="Google Shape;3063;p32"/>
            <p:cNvSpPr/>
            <p:nvPr/>
          </p:nvSpPr>
          <p:spPr>
            <a:xfrm>
              <a:off x="2473900" y="4607987"/>
              <a:ext cx="657677" cy="380237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4" name="Google Shape;3064;p32"/>
            <p:cNvSpPr/>
            <p:nvPr/>
          </p:nvSpPr>
          <p:spPr>
            <a:xfrm>
              <a:off x="2526860" y="3374023"/>
              <a:ext cx="157580" cy="343757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5" name="Google Shape;3065;p32"/>
            <p:cNvSpPr/>
            <p:nvPr/>
          </p:nvSpPr>
          <p:spPr>
            <a:xfrm>
              <a:off x="2548930" y="3232673"/>
              <a:ext cx="113353" cy="218341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6" name="Google Shape;3066;p32"/>
            <p:cNvSpPr/>
            <p:nvPr/>
          </p:nvSpPr>
          <p:spPr>
            <a:xfrm>
              <a:off x="2798668" y="4744252"/>
              <a:ext cx="244333" cy="137739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7" name="Google Shape;3067;p32"/>
            <p:cNvSpPr/>
            <p:nvPr/>
          </p:nvSpPr>
          <p:spPr>
            <a:xfrm>
              <a:off x="2802738" y="4767054"/>
              <a:ext cx="240222" cy="115414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8" name="Google Shape;3068;p32"/>
            <p:cNvSpPr/>
            <p:nvPr/>
          </p:nvSpPr>
          <p:spPr>
            <a:xfrm>
              <a:off x="2619879" y="4663861"/>
              <a:ext cx="244438" cy="137739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9" name="Google Shape;3069;p32"/>
            <p:cNvSpPr/>
            <p:nvPr/>
          </p:nvSpPr>
          <p:spPr>
            <a:xfrm>
              <a:off x="2624340" y="4686663"/>
              <a:ext cx="240317" cy="115414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0" name="Google Shape;3070;p32"/>
            <p:cNvSpPr/>
            <p:nvPr/>
          </p:nvSpPr>
          <p:spPr>
            <a:xfrm>
              <a:off x="2619947" y="3772263"/>
              <a:ext cx="357956" cy="1010624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1" name="Google Shape;3071;p32"/>
            <p:cNvSpPr/>
            <p:nvPr/>
          </p:nvSpPr>
          <p:spPr>
            <a:xfrm>
              <a:off x="2665909" y="2943080"/>
              <a:ext cx="259735" cy="415919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2" name="Google Shape;3072;p32"/>
            <p:cNvSpPr/>
            <p:nvPr/>
          </p:nvSpPr>
          <p:spPr>
            <a:xfrm>
              <a:off x="2581088" y="3237593"/>
              <a:ext cx="399004" cy="661684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3" name="Google Shape;3073;p32"/>
            <p:cNvSpPr/>
            <p:nvPr/>
          </p:nvSpPr>
          <p:spPr>
            <a:xfrm>
              <a:off x="2863826" y="3320377"/>
              <a:ext cx="503069" cy="394810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4" name="Google Shape;3074;p32"/>
            <p:cNvSpPr/>
            <p:nvPr/>
          </p:nvSpPr>
          <p:spPr>
            <a:xfrm>
              <a:off x="2845723" y="3311820"/>
              <a:ext cx="154147" cy="225876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5" name="Google Shape;3075;p32"/>
            <p:cNvSpPr/>
            <p:nvPr/>
          </p:nvSpPr>
          <p:spPr>
            <a:xfrm>
              <a:off x="2673955" y="2924805"/>
              <a:ext cx="251532" cy="277898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6" name="Google Shape;3076;p32"/>
            <p:cNvSpPr/>
            <p:nvPr/>
          </p:nvSpPr>
          <p:spPr>
            <a:xfrm>
              <a:off x="3214730" y="3494025"/>
              <a:ext cx="76119" cy="66973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77" name="Google Shape;3077;p32"/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3078" name="Google Shape;3078;p32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9" name="Google Shape;3079;p32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0" name="Google Shape;3080;p32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1" name="Google Shape;3081;p32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2" name="Google Shape;3082;p32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3" name="Google Shape;3083;p32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4" name="Google Shape;3084;p32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5" name="Google Shape;3085;p32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6" name="Google Shape;3086;p32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7" name="Google Shape;3087;p32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8" name="Google Shape;3088;p32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9" name="Google Shape;3089;p32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0" name="Google Shape;3090;p32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1" name="Google Shape;3091;p32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2" name="Google Shape;3092;p32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3" name="Google Shape;3093;p32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4" name="Google Shape;3094;p32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5" name="Google Shape;3095;p32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6" name="Google Shape;3096;p32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7" name="Google Shape;3097;p32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98" name="Google Shape;3098;p32"/>
            <p:cNvSpPr/>
            <p:nvPr/>
          </p:nvSpPr>
          <p:spPr>
            <a:xfrm>
              <a:off x="3239891" y="3511325"/>
              <a:ext cx="129087" cy="107584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9" name="Google Shape;3099;p32"/>
            <p:cNvSpPr/>
            <p:nvPr/>
          </p:nvSpPr>
          <p:spPr>
            <a:xfrm>
              <a:off x="2547598" y="1999349"/>
              <a:ext cx="711585" cy="787458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0" name="Google Shape;3100;p32"/>
            <p:cNvSpPr/>
            <p:nvPr/>
          </p:nvSpPr>
          <p:spPr>
            <a:xfrm>
              <a:off x="2526963" y="2038199"/>
              <a:ext cx="663763" cy="751441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1" name="Google Shape;3101;p32"/>
            <p:cNvSpPr/>
            <p:nvPr/>
          </p:nvSpPr>
          <p:spPr>
            <a:xfrm>
              <a:off x="5660632" y="225896"/>
              <a:ext cx="713014" cy="789165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2" name="Google Shape;3102;p32"/>
            <p:cNvSpPr/>
            <p:nvPr/>
          </p:nvSpPr>
          <p:spPr>
            <a:xfrm>
              <a:off x="5639997" y="264856"/>
              <a:ext cx="665000" cy="752811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3" name="Google Shape;3103;p32"/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4" name="Google Shape;3104;p32"/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5" name="Google Shape;3105;p32"/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6" name="Google Shape;3106;p32"/>
            <p:cNvSpPr/>
            <p:nvPr/>
          </p:nvSpPr>
          <p:spPr>
            <a:xfrm>
              <a:off x="5152444" y="952333"/>
              <a:ext cx="216911" cy="289327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7" name="Google Shape;3107;p32"/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8" name="Google Shape;3108;p32"/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9" name="Google Shape;3109;p32"/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0" name="Google Shape;3110;p32"/>
            <p:cNvSpPr/>
            <p:nvPr/>
          </p:nvSpPr>
          <p:spPr>
            <a:xfrm>
              <a:off x="5184871" y="1123551"/>
              <a:ext cx="85015" cy="59542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1" name="Google Shape;3111;p32"/>
            <p:cNvSpPr/>
            <p:nvPr/>
          </p:nvSpPr>
          <p:spPr>
            <a:xfrm>
              <a:off x="3424090" y="2990832"/>
              <a:ext cx="59149" cy="1868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2" name="Google Shape;3112;p32"/>
            <p:cNvSpPr/>
            <p:nvPr/>
          </p:nvSpPr>
          <p:spPr>
            <a:xfrm>
              <a:off x="3424090" y="2963209"/>
              <a:ext cx="109454" cy="62007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3" name="Google Shape;3113;p32"/>
            <p:cNvSpPr/>
            <p:nvPr/>
          </p:nvSpPr>
          <p:spPr>
            <a:xfrm>
              <a:off x="3532974" y="2965813"/>
              <a:ext cx="174947" cy="282184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4" name="Google Shape;3114;p32"/>
            <p:cNvSpPr/>
            <p:nvPr/>
          </p:nvSpPr>
          <p:spPr>
            <a:xfrm>
              <a:off x="3635011" y="3202477"/>
              <a:ext cx="34899" cy="63627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5" name="Google Shape;3115;p32"/>
            <p:cNvSpPr/>
            <p:nvPr/>
          </p:nvSpPr>
          <p:spPr>
            <a:xfrm>
              <a:off x="3499691" y="2985265"/>
              <a:ext cx="174947" cy="281849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6" name="Google Shape;3116;p32"/>
          <p:cNvGrpSpPr/>
          <p:nvPr/>
        </p:nvGrpSpPr>
        <p:grpSpPr>
          <a:xfrm>
            <a:off x="2671764" y="2863382"/>
            <a:ext cx="1550646" cy="1684920"/>
            <a:chOff x="2244025" y="145922"/>
            <a:chExt cx="4382832" cy="4762352"/>
          </a:xfrm>
        </p:grpSpPr>
        <p:grpSp>
          <p:nvGrpSpPr>
            <p:cNvPr id="3117" name="Google Shape;3117;p32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3118" name="Google Shape;3118;p32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rect b="b" l="l" r="r" t="t"/>
                <a:pathLst>
                  <a:path extrusionOk="0" h="545783" w="94449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9" name="Google Shape;3119;p32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rect b="b" l="l" r="r" t="t"/>
                <a:pathLst>
                  <a:path extrusionOk="0" h="545413" w="944624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0" name="Google Shape;3120;p32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rect b="b" l="l" r="r" t="t"/>
                <a:pathLst>
                  <a:path extrusionOk="0" h="18192" w="27813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1" name="Google Shape;3121;p32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rect b="b" l="l" r="r" t="t"/>
                <a:pathLst>
                  <a:path extrusionOk="0" h="18478" w="28575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2" name="Google Shape;3122;p32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rect b="b" l="l" r="r" t="t"/>
                <a:pathLst>
                  <a:path extrusionOk="0" h="545381" w="944624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3" name="Google Shape;3123;p32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rect b="b" l="l" r="r" t="t"/>
                <a:pathLst>
                  <a:path extrusionOk="0" h="594264" w="675322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4" name="Google Shape;3124;p32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rect b="b" l="l" r="r" t="t"/>
                <a:pathLst>
                  <a:path extrusionOk="0" h="31146" w="26289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5" name="Google Shape;3125;p32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rect b="b" l="l" r="r" t="t"/>
                <a:pathLst>
                  <a:path extrusionOk="0" h="595217" w="676751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6" name="Google Shape;3126;p32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rect b="b" l="l" r="r" t="t"/>
                <a:pathLst>
                  <a:path extrusionOk="0" h="3358041" w="247669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7" name="Google Shape;3127;p32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rect b="b" l="l" r="r" t="t"/>
                <a:pathLst>
                  <a:path extrusionOk="0" h="92487" w="26098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8" name="Google Shape;3128;p32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rect b="b" l="l" r="r" t="t"/>
                <a:pathLst>
                  <a:path extrusionOk="0" h="27245" w="62674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9" name="Google Shape;3129;p32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rect b="b" l="l" r="r" t="t"/>
                <a:pathLst>
                  <a:path extrusionOk="0" h="3358040" w="247669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0" name="Google Shape;3130;p32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rect b="b" l="l" r="r" t="t"/>
                <a:pathLst>
                  <a:path extrusionOk="0" h="3358285" w="2476785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1" name="Google Shape;3131;p32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rect b="b" l="l" r="r" t="t"/>
                <a:pathLst>
                  <a:path extrusionOk="0" h="3200710" w="2415539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2" name="Google Shape;3132;p32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rect b="b" l="l" r="r" t="t"/>
                <a:pathLst>
                  <a:path extrusionOk="0" h="1460906" w="218894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3" name="Google Shape;3133;p32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rect b="b" l="l" r="r" t="t"/>
                <a:pathLst>
                  <a:path extrusionOk="0" h="132587" w="7658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4" name="Google Shape;3134;p32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rect b="b" l="l" r="r" t="t"/>
                <a:pathLst>
                  <a:path extrusionOk="0" h="149154" w="197262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5" name="Google Shape;3135;p32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rect b="b" l="l" r="r" t="t"/>
                <a:pathLst>
                  <a:path extrusionOk="0" h="148968" w="197262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6" name="Google Shape;3136;p32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rect b="b" l="l" r="r" t="t"/>
                <a:pathLst>
                  <a:path extrusionOk="0" h="149033" w="197358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7" name="Google Shape;3137;p32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rect b="b" l="l" r="r" t="t"/>
                <a:pathLst>
                  <a:path extrusionOk="0" h="148943" w="197358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8" name="Google Shape;3138;p32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rect b="b" l="l" r="r" t="t"/>
                <a:pathLst>
                  <a:path extrusionOk="0" h="685887" w="551783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9" name="Google Shape;3139;p32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rect b="b" l="l" r="r" t="t"/>
                <a:pathLst>
                  <a:path extrusionOk="0" h="820016" w="1286351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0" name="Google Shape;3140;p32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rect b="b" l="l" r="r" t="t"/>
                <a:pathLst>
                  <a:path extrusionOk="0" h="718178" w="115843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1" name="Google Shape;3141;p32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rect b="b" l="l" r="r" t="t"/>
                <a:pathLst>
                  <a:path extrusionOk="0" h="718059" w="115843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2" name="Google Shape;3142;p32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rect b="b" l="l" r="r" t="t"/>
                <a:pathLst>
                  <a:path extrusionOk="0" h="550694" w="868489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3" name="Google Shape;3143;p32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rect b="b" l="l" r="r" t="t"/>
                <a:pathLst>
                  <a:path extrusionOk="0" h="368151" w="551783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4" name="Google Shape;3144;p32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rect b="b" l="l" r="r" t="t"/>
                <a:pathLst>
                  <a:path extrusionOk="0" h="368230" w="551783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5" name="Google Shape;3145;p32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rect b="b" l="l" r="r" t="t"/>
                <a:pathLst>
                  <a:path extrusionOk="0" h="288153" w="41367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6" name="Google Shape;3146;p32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rect b="b" l="l" r="r" t="t"/>
                <a:pathLst>
                  <a:path extrusionOk="0" h="685927" w="551783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7" name="Google Shape;3147;p32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rect b="b" l="l" r="r" t="t"/>
                <a:pathLst>
                  <a:path extrusionOk="0" h="368152" w="551783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8" name="Google Shape;3148;p32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rect b="b" l="l" r="r" t="t"/>
                <a:pathLst>
                  <a:path extrusionOk="0" h="241458" w="257937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9" name="Google Shape;3149;p32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rect b="b" l="l" r="r" t="t"/>
                <a:pathLst>
                  <a:path extrusionOk="0" h="119252" w="6877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0" name="Google Shape;3150;p32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rect b="b" l="l" r="r" t="t"/>
                <a:pathLst>
                  <a:path extrusionOk="0" h="241363" w="257936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1" name="Google Shape;3151;p32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rect b="b" l="l" r="r" t="t"/>
                <a:pathLst>
                  <a:path extrusionOk="0" h="119663" w="69007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2" name="Google Shape;3152;p32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rect b="b" l="l" r="r" t="t"/>
                <a:pathLst>
                  <a:path extrusionOk="0" h="1335535" w="1266348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3" name="Google Shape;3153;p32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rect b="b" l="l" r="r" t="t"/>
                <a:pathLst>
                  <a:path extrusionOk="0" h="412813" w="441007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4" name="Google Shape;3154;p32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rect b="b" l="l" r="r" t="t"/>
                <a:pathLst>
                  <a:path extrusionOk="0" h="203834" w="117728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55" name="Google Shape;3155;p32"/>
            <p:cNvSpPr/>
            <p:nvPr/>
          </p:nvSpPr>
          <p:spPr>
            <a:xfrm>
              <a:off x="4124355" y="1157329"/>
              <a:ext cx="276891" cy="1108478"/>
            </a:xfrm>
            <a:custGeom>
              <a:rect b="b" l="l" r="r" t="t"/>
              <a:pathLst>
                <a:path extrusionOk="0" h="1108478" w="276891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6" name="Google Shape;3156;p32"/>
            <p:cNvSpPr/>
            <p:nvPr/>
          </p:nvSpPr>
          <p:spPr>
            <a:xfrm>
              <a:off x="3407027" y="665933"/>
              <a:ext cx="814853" cy="1408939"/>
            </a:xfrm>
            <a:custGeom>
              <a:rect b="b" l="l" r="r" t="t"/>
              <a:pathLst>
                <a:path extrusionOk="0" h="1408939" w="814853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7" name="Google Shape;3157;p32"/>
            <p:cNvSpPr/>
            <p:nvPr/>
          </p:nvSpPr>
          <p:spPr>
            <a:xfrm>
              <a:off x="3387120" y="682740"/>
              <a:ext cx="804386" cy="1393465"/>
            </a:xfrm>
            <a:custGeom>
              <a:rect b="b" l="l" r="r" t="t"/>
              <a:pathLst>
                <a:path extrusionOk="0" h="1393465" w="804386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8" name="Google Shape;3158;p32"/>
            <p:cNvSpPr/>
            <p:nvPr/>
          </p:nvSpPr>
          <p:spPr>
            <a:xfrm>
              <a:off x="3499610" y="847672"/>
              <a:ext cx="17240" cy="769048"/>
            </a:xfrm>
            <a:custGeom>
              <a:rect b="b" l="l" r="r" t="t"/>
              <a:pathLst>
                <a:path extrusionOk="0" h="769048" w="1724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9" name="Google Shape;3159;p32"/>
            <p:cNvSpPr/>
            <p:nvPr/>
          </p:nvSpPr>
          <p:spPr>
            <a:xfrm>
              <a:off x="3477988" y="1035502"/>
              <a:ext cx="60483" cy="177021"/>
            </a:xfrm>
            <a:custGeom>
              <a:rect b="b" l="l" r="r" t="t"/>
              <a:pathLst>
                <a:path extrusionOk="0" h="177021" w="60483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0" name="Google Shape;3160;p32"/>
            <p:cNvSpPr/>
            <p:nvPr/>
          </p:nvSpPr>
          <p:spPr>
            <a:xfrm>
              <a:off x="3684776" y="951970"/>
              <a:ext cx="17335" cy="768953"/>
            </a:xfrm>
            <a:custGeom>
              <a:rect b="b" l="l" r="r" t="t"/>
              <a:pathLst>
                <a:path extrusionOk="0" h="768953" w="17335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1" name="Google Shape;3161;p32"/>
            <p:cNvSpPr/>
            <p:nvPr/>
          </p:nvSpPr>
          <p:spPr>
            <a:xfrm>
              <a:off x="3663154" y="1389355"/>
              <a:ext cx="60579" cy="177060"/>
            </a:xfrm>
            <a:custGeom>
              <a:rect b="b" l="l" r="r" t="t"/>
              <a:pathLst>
                <a:path extrusionOk="0" h="177060" w="60579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2" name="Google Shape;3162;p32"/>
            <p:cNvSpPr/>
            <p:nvPr/>
          </p:nvSpPr>
          <p:spPr>
            <a:xfrm>
              <a:off x="3870037" y="1058841"/>
              <a:ext cx="17335" cy="769048"/>
            </a:xfrm>
            <a:custGeom>
              <a:rect b="b" l="l" r="r" t="t"/>
              <a:pathLst>
                <a:path extrusionOk="0" h="769048" w="17335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3" name="Google Shape;3163;p32"/>
            <p:cNvSpPr/>
            <p:nvPr/>
          </p:nvSpPr>
          <p:spPr>
            <a:xfrm>
              <a:off x="3848416" y="1146769"/>
              <a:ext cx="60579" cy="177060"/>
            </a:xfrm>
            <a:custGeom>
              <a:rect b="b" l="l" r="r" t="t"/>
              <a:pathLst>
                <a:path extrusionOk="0" h="177060" w="60579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4" name="Google Shape;3164;p32"/>
            <p:cNvSpPr/>
            <p:nvPr/>
          </p:nvSpPr>
          <p:spPr>
            <a:xfrm>
              <a:off x="4055299" y="1165807"/>
              <a:ext cx="17240" cy="768953"/>
            </a:xfrm>
            <a:custGeom>
              <a:rect b="b" l="l" r="r" t="t"/>
              <a:pathLst>
                <a:path extrusionOk="0" h="768953" w="1724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5" name="Google Shape;3165;p32"/>
            <p:cNvSpPr/>
            <p:nvPr/>
          </p:nvSpPr>
          <p:spPr>
            <a:xfrm>
              <a:off x="4033677" y="1453459"/>
              <a:ext cx="60483" cy="177021"/>
            </a:xfrm>
            <a:custGeom>
              <a:rect b="b" l="l" r="r" t="t"/>
              <a:pathLst>
                <a:path extrusionOk="0" h="177021" w="60483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66" name="Google Shape;3166;p32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3167" name="Google Shape;3167;p32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8" name="Google Shape;3168;p32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9" name="Google Shape;3169;p32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rect b="b" l="l" r="r" t="t"/>
                <a:pathLst>
                  <a:path extrusionOk="0" h="69627" w="52292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0" name="Google Shape;3170;p32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rect b="b" l="l" r="r" t="t"/>
                <a:pathLst>
                  <a:path extrusionOk="0" h="93916" w="39814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1" name="Google Shape;3171;p32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2" name="Google Shape;3172;p32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rect b="b" l="l" r="r" t="t"/>
                <a:pathLst>
                  <a:path extrusionOk="0" h="218860" w="379097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3" name="Google Shape;3173;p32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rect b="b" l="l" r="r" t="t"/>
                <a:pathLst>
                  <a:path extrusionOk="0" h="205811" w="378428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4" name="Google Shape;3174;p32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rect b="b" l="l" r="r" t="t"/>
                <a:pathLst>
                  <a:path extrusionOk="0" h="110490" w="176643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5" name="Google Shape;3175;p32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rect b="b" l="l" r="r" t="t"/>
                <a:pathLst>
                  <a:path extrusionOk="0" h="15239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6" name="Google Shape;3176;p32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rect b="b" l="l" r="r" t="t"/>
                <a:pathLst>
                  <a:path extrusionOk="0" h="11810" w="25145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7" name="Google Shape;3177;p32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8" name="Google Shape;3178;p32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rect b="b" l="l" r="r" t="t"/>
                <a:pathLst>
                  <a:path extrusionOk="0" h="19811" w="28384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9" name="Google Shape;3179;p32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rect b="b" l="l" r="r" t="t"/>
                <a:pathLst>
                  <a:path extrusionOk="0" h="23336" w="35337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0" name="Google Shape;3180;p32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1" name="Google Shape;3181;p32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rect b="b" l="l" r="r" t="t"/>
                <a:pathLst>
                  <a:path extrusionOk="0" h="11620" w="1562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2" name="Google Shape;3182;p32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rect b="b" l="l" r="r" t="t"/>
                <a:pathLst>
                  <a:path extrusionOk="0" h="18097" w="18002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3" name="Google Shape;3183;p32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rect b="b" l="l" r="r" t="t"/>
                <a:pathLst>
                  <a:path extrusionOk="0" h="110394" w="176643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4" name="Google Shape;3184;p32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3185" name="Google Shape;3185;p32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6" name="Google Shape;3186;p32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rect b="b" l="l" r="r" t="t"/>
                <a:pathLst>
                  <a:path extrusionOk="0" h="69627" w="52292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7" name="Google Shape;3187;p32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rect b="b" l="l" r="r" t="t"/>
                <a:pathLst>
                  <a:path extrusionOk="0" h="93916" w="39814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8" name="Google Shape;3188;p32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9" name="Google Shape;3189;p32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rect b="b" l="l" r="r" t="t"/>
                <a:pathLst>
                  <a:path extrusionOk="0" h="218860" w="379116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0" name="Google Shape;3190;p32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rect b="b" l="l" r="r" t="t"/>
                <a:pathLst>
                  <a:path extrusionOk="0" h="205811" w="378428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1" name="Google Shape;3191;p32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rect b="b" l="l" r="r" t="t"/>
                <a:pathLst>
                  <a:path extrusionOk="0" h="109918" w="17706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2" name="Google Shape;3192;p32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rect b="b" l="l" r="r" t="t"/>
                <a:pathLst>
                  <a:path extrusionOk="0" h="15239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3" name="Google Shape;3193;p32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rect b="b" l="l" r="r" t="t"/>
                <a:pathLst>
                  <a:path extrusionOk="0" h="11715" w="25241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4" name="Google Shape;3194;p32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5" name="Google Shape;3195;p32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rect b="b" l="l" r="r" t="t"/>
                <a:pathLst>
                  <a:path extrusionOk="0" h="19811" w="28384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6" name="Google Shape;3196;p32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rect b="b" l="l" r="r" t="t"/>
                <a:pathLst>
                  <a:path extrusionOk="0" h="23241" w="35433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7" name="Google Shape;3197;p32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8" name="Google Shape;3198;p32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rect b="b" l="l" r="r" t="t"/>
                <a:pathLst>
                  <a:path extrusionOk="0" h="11715" w="15716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9" name="Google Shape;3199;p32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rect b="b" l="l" r="r" t="t"/>
                <a:pathLst>
                  <a:path extrusionOk="0" h="18097" w="17907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0" name="Google Shape;3200;p32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rect b="b" l="l" r="r" t="t"/>
                <a:pathLst>
                  <a:path extrusionOk="0" h="110394" w="176864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1" name="Google Shape;3201;p32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3202" name="Google Shape;3202;p32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3" name="Google Shape;3203;p32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rect b="b" l="l" r="r" t="t"/>
                <a:pathLst>
                  <a:path extrusionOk="0" h="69627" w="52387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4" name="Google Shape;3204;p32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rect b="b" l="l" r="r" t="t"/>
                <a:pathLst>
                  <a:path extrusionOk="0" h="93916" w="39909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5" name="Google Shape;3205;p32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6" name="Google Shape;3206;p32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rect b="b" l="l" r="r" t="t"/>
                <a:pathLst>
                  <a:path extrusionOk="0" h="218860" w="379048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7" name="Google Shape;3207;p32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rect b="b" l="l" r="r" t="t"/>
                <a:pathLst>
                  <a:path extrusionOk="0" h="205811" w="378333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8" name="Google Shape;3208;p32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rect b="b" l="l" r="r" t="t"/>
                <a:pathLst>
                  <a:path extrusionOk="0" h="110489" w="176618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9" name="Google Shape;3209;p32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rect b="b" l="l" r="r" t="t"/>
                <a:pathLst>
                  <a:path extrusionOk="0" h="15240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0" name="Google Shape;3210;p32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rect b="b" l="l" r="r" t="t"/>
                <a:pathLst>
                  <a:path extrusionOk="0" h="11811" w="25146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1" name="Google Shape;3211;p32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2" name="Google Shape;3212;p32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rect b="b" l="l" r="r" t="t"/>
                <a:pathLst>
                  <a:path extrusionOk="0" h="19812" w="28479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3" name="Google Shape;3213;p32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rect b="b" l="l" r="r" t="t"/>
                <a:pathLst>
                  <a:path extrusionOk="0" h="23336" w="35337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4" name="Google Shape;3214;p32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5" name="Google Shape;3215;p32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rect b="b" l="l" r="r" t="t"/>
                <a:pathLst>
                  <a:path extrusionOk="0" h="11620" w="1562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6" name="Google Shape;3216;p32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rect b="b" l="l" r="r" t="t"/>
                <a:pathLst>
                  <a:path extrusionOk="0" h="18097" w="17906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7" name="Google Shape;3217;p32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rect b="b" l="l" r="r" t="t"/>
                <a:pathLst>
                  <a:path extrusionOk="0" h="110680" w="176612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18" name="Google Shape;3218;p32"/>
            <p:cNvSpPr/>
            <p:nvPr/>
          </p:nvSpPr>
          <p:spPr>
            <a:xfrm>
              <a:off x="5771792" y="3977849"/>
              <a:ext cx="617525" cy="382903"/>
            </a:xfrm>
            <a:custGeom>
              <a:rect b="b" l="l" r="r" t="t"/>
              <a:pathLst>
                <a:path extrusionOk="0" h="382903" w="617525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9" name="Google Shape;3219;p32"/>
            <p:cNvSpPr/>
            <p:nvPr/>
          </p:nvSpPr>
          <p:spPr>
            <a:xfrm>
              <a:off x="5742557" y="3281451"/>
              <a:ext cx="721042" cy="930362"/>
            </a:xfrm>
            <a:custGeom>
              <a:rect b="b" l="l" r="r" t="t"/>
              <a:pathLst>
                <a:path extrusionOk="0" h="930362" w="721042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0" name="Google Shape;3220;p32"/>
            <p:cNvSpPr/>
            <p:nvPr/>
          </p:nvSpPr>
          <p:spPr>
            <a:xfrm>
              <a:off x="5798755" y="3297121"/>
              <a:ext cx="66103" cy="45243"/>
            </a:xfrm>
            <a:custGeom>
              <a:rect b="b" l="l" r="r" t="t"/>
              <a:pathLst>
                <a:path extrusionOk="0" h="45243" w="66103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1" name="Google Shape;3221;p32"/>
            <p:cNvSpPr/>
            <p:nvPr/>
          </p:nvSpPr>
          <p:spPr>
            <a:xfrm>
              <a:off x="6296341" y="4172183"/>
              <a:ext cx="72199" cy="48958"/>
            </a:xfrm>
            <a:custGeom>
              <a:rect b="b" l="l" r="r" t="t"/>
              <a:pathLst>
                <a:path extrusionOk="0" h="48958" w="72199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2" name="Google Shape;3222;p32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rect b="b" l="l" r="r" t="t"/>
              <a:pathLst>
                <a:path extrusionOk="0" h="928115" w="535876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3" name="Google Shape;3223;p32"/>
            <p:cNvSpPr/>
            <p:nvPr/>
          </p:nvSpPr>
          <p:spPr>
            <a:xfrm>
              <a:off x="5696551" y="3306978"/>
              <a:ext cx="720756" cy="930362"/>
            </a:xfrm>
            <a:custGeom>
              <a:rect b="b" l="l" r="r" t="t"/>
              <a:pathLst>
                <a:path extrusionOk="0" h="930362" w="720756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4" name="Google Shape;3224;p32"/>
            <p:cNvSpPr/>
            <p:nvPr/>
          </p:nvSpPr>
          <p:spPr>
            <a:xfrm>
              <a:off x="5833711" y="3483953"/>
              <a:ext cx="446532" cy="576393"/>
            </a:xfrm>
            <a:custGeom>
              <a:rect b="b" l="l" r="r" t="t"/>
              <a:pathLst>
                <a:path extrusionOk="0" h="576393" w="446532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5" name="Google Shape;3225;p32"/>
            <p:cNvSpPr/>
            <p:nvPr/>
          </p:nvSpPr>
          <p:spPr>
            <a:xfrm>
              <a:off x="5968681" y="3658196"/>
              <a:ext cx="176593" cy="227948"/>
            </a:xfrm>
            <a:custGeom>
              <a:rect b="b" l="l" r="r" t="t"/>
              <a:pathLst>
                <a:path extrusionOk="0" h="227948" w="176593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6" name="Google Shape;3226;p32"/>
            <p:cNvSpPr/>
            <p:nvPr/>
          </p:nvSpPr>
          <p:spPr>
            <a:xfrm>
              <a:off x="5409944" y="4076361"/>
              <a:ext cx="107251" cy="45529"/>
            </a:xfrm>
            <a:custGeom>
              <a:rect b="b" l="l" r="r" t="t"/>
              <a:pathLst>
                <a:path extrusionOk="0" h="45529" w="107251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7" name="Google Shape;3227;p32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rect b="b" l="l" r="r" t="t"/>
              <a:pathLst>
                <a:path extrusionOk="0" h="23812" w="13715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8" name="Google Shape;3228;p32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rect b="b" l="l" r="r" t="t"/>
              <a:pathLst>
                <a:path extrusionOk="0" h="23812" w="13715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9" name="Google Shape;3229;p32"/>
            <p:cNvSpPr/>
            <p:nvPr/>
          </p:nvSpPr>
          <p:spPr>
            <a:xfrm>
              <a:off x="5457664" y="4081409"/>
              <a:ext cx="86296" cy="87915"/>
            </a:xfrm>
            <a:custGeom>
              <a:rect b="b" l="l" r="r" t="t"/>
              <a:pathLst>
                <a:path extrusionOk="0" h="87915" w="86296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0" name="Google Shape;3230;p32"/>
            <p:cNvSpPr/>
            <p:nvPr/>
          </p:nvSpPr>
          <p:spPr>
            <a:xfrm>
              <a:off x="5445377" y="3764798"/>
              <a:ext cx="619125" cy="371951"/>
            </a:xfrm>
            <a:custGeom>
              <a:rect b="b" l="l" r="r" t="t"/>
              <a:pathLst>
                <a:path extrusionOk="0" h="371951" w="619125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1" name="Google Shape;3231;p32"/>
            <p:cNvSpPr/>
            <p:nvPr/>
          </p:nvSpPr>
          <p:spPr>
            <a:xfrm>
              <a:off x="4826180" y="148719"/>
              <a:ext cx="204333" cy="298673"/>
            </a:xfrm>
            <a:custGeom>
              <a:rect b="b" l="l" r="r" t="t"/>
              <a:pathLst>
                <a:path extrusionOk="0" h="298673" w="204333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2" name="Google Shape;3232;p32"/>
            <p:cNvSpPr/>
            <p:nvPr/>
          </p:nvSpPr>
          <p:spPr>
            <a:xfrm>
              <a:off x="4841878" y="145922"/>
              <a:ext cx="97721" cy="120542"/>
            </a:xfrm>
            <a:custGeom>
              <a:rect b="b" l="l" r="r" t="t"/>
              <a:pathLst>
                <a:path extrusionOk="0" h="120542" w="97721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3" name="Google Shape;3233;p32"/>
            <p:cNvSpPr/>
            <p:nvPr/>
          </p:nvSpPr>
          <p:spPr>
            <a:xfrm>
              <a:off x="4860888" y="276839"/>
              <a:ext cx="120648" cy="135031"/>
            </a:xfrm>
            <a:custGeom>
              <a:rect b="b" l="l" r="r" t="t"/>
              <a:pathLst>
                <a:path extrusionOk="0" h="135031" w="120648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4" name="Google Shape;3234;p32"/>
            <p:cNvSpPr/>
            <p:nvPr/>
          </p:nvSpPr>
          <p:spPr>
            <a:xfrm>
              <a:off x="4654628" y="329607"/>
              <a:ext cx="228170" cy="325384"/>
            </a:xfrm>
            <a:custGeom>
              <a:rect b="b" l="l" r="r" t="t"/>
              <a:pathLst>
                <a:path extrusionOk="0" h="325384" w="22817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5" name="Google Shape;3235;p32"/>
            <p:cNvSpPr/>
            <p:nvPr/>
          </p:nvSpPr>
          <p:spPr>
            <a:xfrm>
              <a:off x="4825802" y="321035"/>
              <a:ext cx="175746" cy="232044"/>
            </a:xfrm>
            <a:custGeom>
              <a:rect b="b" l="l" r="r" t="t"/>
              <a:pathLst>
                <a:path extrusionOk="0" h="232044" w="175746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6" name="Google Shape;3236;p32"/>
            <p:cNvSpPr/>
            <p:nvPr/>
          </p:nvSpPr>
          <p:spPr>
            <a:xfrm>
              <a:off x="4857002" y="155665"/>
              <a:ext cx="128729" cy="159467"/>
            </a:xfrm>
            <a:custGeom>
              <a:rect b="b" l="l" r="r" t="t"/>
              <a:pathLst>
                <a:path extrusionOk="0" h="159467" w="128729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7" name="Google Shape;3237;p32"/>
            <p:cNvSpPr/>
            <p:nvPr/>
          </p:nvSpPr>
          <p:spPr>
            <a:xfrm>
              <a:off x="4862352" y="154515"/>
              <a:ext cx="129836" cy="122323"/>
            </a:xfrm>
            <a:custGeom>
              <a:rect b="b" l="l" r="r" t="t"/>
              <a:pathLst>
                <a:path extrusionOk="0" h="122323" w="129836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8" name="Google Shape;3238;p32"/>
            <p:cNvSpPr/>
            <p:nvPr/>
          </p:nvSpPr>
          <p:spPr>
            <a:xfrm>
              <a:off x="4706279" y="957495"/>
              <a:ext cx="102161" cy="77983"/>
            </a:xfrm>
            <a:custGeom>
              <a:rect b="b" l="l" r="r" t="t"/>
              <a:pathLst>
                <a:path extrusionOk="0" h="77983" w="102161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9" name="Google Shape;3239;p32"/>
            <p:cNvSpPr/>
            <p:nvPr/>
          </p:nvSpPr>
          <p:spPr>
            <a:xfrm>
              <a:off x="4706713" y="982355"/>
              <a:ext cx="101737" cy="53117"/>
            </a:xfrm>
            <a:custGeom>
              <a:rect b="b" l="l" r="r" t="t"/>
              <a:pathLst>
                <a:path extrusionOk="0" h="53117" w="101737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0" name="Google Shape;3240;p32"/>
            <p:cNvSpPr/>
            <p:nvPr/>
          </p:nvSpPr>
          <p:spPr>
            <a:xfrm>
              <a:off x="4655133" y="923967"/>
              <a:ext cx="93585" cy="72574"/>
            </a:xfrm>
            <a:custGeom>
              <a:rect b="b" l="l" r="r" t="t"/>
              <a:pathLst>
                <a:path extrusionOk="0" h="72574" w="93585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1" name="Google Shape;3241;p32"/>
            <p:cNvSpPr/>
            <p:nvPr/>
          </p:nvSpPr>
          <p:spPr>
            <a:xfrm>
              <a:off x="4655564" y="947875"/>
              <a:ext cx="93179" cy="48581"/>
            </a:xfrm>
            <a:custGeom>
              <a:rect b="b" l="l" r="r" t="t"/>
              <a:pathLst>
                <a:path extrusionOk="0" h="48581" w="93179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2" name="Google Shape;3242;p32"/>
            <p:cNvSpPr/>
            <p:nvPr/>
          </p:nvSpPr>
          <p:spPr>
            <a:xfrm>
              <a:off x="4689759" y="550206"/>
              <a:ext cx="222664" cy="383543"/>
            </a:xfrm>
            <a:custGeom>
              <a:rect b="b" l="l" r="r" t="t"/>
              <a:pathLst>
                <a:path extrusionOk="0" h="383543" w="222664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3" name="Google Shape;3243;p32"/>
            <p:cNvSpPr/>
            <p:nvPr/>
          </p:nvSpPr>
          <p:spPr>
            <a:xfrm>
              <a:off x="4750147" y="550873"/>
              <a:ext cx="221772" cy="415907"/>
            </a:xfrm>
            <a:custGeom>
              <a:rect b="b" l="l" r="r" t="t"/>
              <a:pathLst>
                <a:path extrusionOk="0" h="415907" w="221772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4" name="Google Shape;3244;p32"/>
            <p:cNvSpPr/>
            <p:nvPr/>
          </p:nvSpPr>
          <p:spPr>
            <a:xfrm>
              <a:off x="4667800" y="524108"/>
              <a:ext cx="331739" cy="305664"/>
            </a:xfrm>
            <a:custGeom>
              <a:rect b="b" l="l" r="r" t="t"/>
              <a:pathLst>
                <a:path extrusionOk="0" h="305664" w="331739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5" name="Google Shape;3245;p32"/>
            <p:cNvSpPr/>
            <p:nvPr/>
          </p:nvSpPr>
          <p:spPr>
            <a:xfrm>
              <a:off x="4934583" y="344330"/>
              <a:ext cx="115253" cy="404460"/>
            </a:xfrm>
            <a:custGeom>
              <a:rect b="b" l="l" r="r" t="t"/>
              <a:pathLst>
                <a:path extrusionOk="0" h="404460" w="115253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6" name="Google Shape;3246;p32"/>
            <p:cNvSpPr/>
            <p:nvPr/>
          </p:nvSpPr>
          <p:spPr>
            <a:xfrm>
              <a:off x="4957330" y="339243"/>
              <a:ext cx="69518" cy="88698"/>
            </a:xfrm>
            <a:custGeom>
              <a:rect b="b" l="l" r="r" t="t"/>
              <a:pathLst>
                <a:path extrusionOk="0" h="88698" w="69518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7" name="Google Shape;3247;p32"/>
            <p:cNvSpPr/>
            <p:nvPr/>
          </p:nvSpPr>
          <p:spPr>
            <a:xfrm>
              <a:off x="4820537" y="320915"/>
              <a:ext cx="59626" cy="62603"/>
            </a:xfrm>
            <a:custGeom>
              <a:rect b="b" l="l" r="r" t="t"/>
              <a:pathLst>
                <a:path extrusionOk="0" h="62603" w="59626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8" name="Google Shape;3248;p32"/>
            <p:cNvSpPr/>
            <p:nvPr/>
          </p:nvSpPr>
          <p:spPr>
            <a:xfrm>
              <a:off x="2491198" y="3393133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9" name="Google Shape;3249;p32"/>
            <p:cNvSpPr/>
            <p:nvPr/>
          </p:nvSpPr>
          <p:spPr>
            <a:xfrm>
              <a:off x="2797046" y="3214634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0" name="Google Shape;3250;p32"/>
            <p:cNvSpPr/>
            <p:nvPr/>
          </p:nvSpPr>
          <p:spPr>
            <a:xfrm>
              <a:off x="2911632" y="2431203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1" name="Google Shape;3251;p32"/>
            <p:cNvSpPr/>
            <p:nvPr/>
          </p:nvSpPr>
          <p:spPr>
            <a:xfrm>
              <a:off x="2911632" y="2542645"/>
              <a:ext cx="192976" cy="830294"/>
            </a:xfrm>
            <a:custGeom>
              <a:rect b="b" l="l" r="r" t="t"/>
              <a:pathLst>
                <a:path extrusionOk="0" h="830294" w="192976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2" name="Google Shape;3252;p32"/>
            <p:cNvSpPr/>
            <p:nvPr/>
          </p:nvSpPr>
          <p:spPr>
            <a:xfrm>
              <a:off x="3104608" y="2542645"/>
              <a:ext cx="192976" cy="830294"/>
            </a:xfrm>
            <a:custGeom>
              <a:rect b="b" l="l" r="r" t="t"/>
              <a:pathLst>
                <a:path extrusionOk="0" h="830294" w="192976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3" name="Google Shape;3253;p32"/>
            <p:cNvSpPr/>
            <p:nvPr/>
          </p:nvSpPr>
          <p:spPr>
            <a:xfrm>
              <a:off x="2622167" y="2797249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4" name="Google Shape;3254;p32"/>
            <p:cNvSpPr/>
            <p:nvPr/>
          </p:nvSpPr>
          <p:spPr>
            <a:xfrm>
              <a:off x="2622167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5" name="Google Shape;3255;p32"/>
            <p:cNvSpPr/>
            <p:nvPr/>
          </p:nvSpPr>
          <p:spPr>
            <a:xfrm>
              <a:off x="2622167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6" name="Google Shape;3256;p32"/>
            <p:cNvSpPr/>
            <p:nvPr/>
          </p:nvSpPr>
          <p:spPr>
            <a:xfrm>
              <a:off x="2815143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7" name="Google Shape;3257;p32"/>
            <p:cNvSpPr/>
            <p:nvPr/>
          </p:nvSpPr>
          <p:spPr>
            <a:xfrm>
              <a:off x="2244025" y="3539151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8" name="Google Shape;3258;p32"/>
            <p:cNvSpPr/>
            <p:nvPr/>
          </p:nvSpPr>
          <p:spPr>
            <a:xfrm>
              <a:off x="2313938" y="3177773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9" name="Google Shape;3259;p32"/>
            <p:cNvSpPr/>
            <p:nvPr/>
          </p:nvSpPr>
          <p:spPr>
            <a:xfrm>
              <a:off x="2313938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0" name="Google Shape;3260;p32"/>
            <p:cNvSpPr/>
            <p:nvPr/>
          </p:nvSpPr>
          <p:spPr>
            <a:xfrm>
              <a:off x="2313938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1" name="Google Shape;3261;p32"/>
            <p:cNvSpPr/>
            <p:nvPr/>
          </p:nvSpPr>
          <p:spPr>
            <a:xfrm>
              <a:off x="2506915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2" name="Google Shape;3262;p32"/>
            <p:cNvSpPr/>
            <p:nvPr/>
          </p:nvSpPr>
          <p:spPr>
            <a:xfrm>
              <a:off x="2506915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3" name="Google Shape;3263;p32"/>
            <p:cNvSpPr/>
            <p:nvPr/>
          </p:nvSpPr>
          <p:spPr>
            <a:xfrm>
              <a:off x="3217241" y="3786325"/>
              <a:ext cx="1277540" cy="681323"/>
            </a:xfrm>
            <a:custGeom>
              <a:rect b="b" l="l" r="r" t="t"/>
              <a:pathLst>
                <a:path extrusionOk="0" h="681323" w="127754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4" name="Google Shape;3264;p32"/>
            <p:cNvSpPr/>
            <p:nvPr/>
          </p:nvSpPr>
          <p:spPr>
            <a:xfrm>
              <a:off x="4341906" y="4346681"/>
              <a:ext cx="972788" cy="561593"/>
            </a:xfrm>
            <a:custGeom>
              <a:rect b="b" l="l" r="r" t="t"/>
              <a:pathLst>
                <a:path extrusionOk="0" h="561593" w="972788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5" name="Google Shape;3265;p32"/>
            <p:cNvSpPr/>
            <p:nvPr/>
          </p:nvSpPr>
          <p:spPr>
            <a:xfrm>
              <a:off x="3246959" y="3638497"/>
              <a:ext cx="1231677" cy="711112"/>
            </a:xfrm>
            <a:custGeom>
              <a:rect b="b" l="l" r="r" t="t"/>
              <a:pathLst>
                <a:path extrusionOk="0" h="711112" w="1231677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6" name="Google Shape;3266;p32"/>
            <p:cNvSpPr/>
            <p:nvPr/>
          </p:nvSpPr>
          <p:spPr>
            <a:xfrm>
              <a:off x="3247293" y="3898053"/>
              <a:ext cx="108013" cy="106584"/>
            </a:xfrm>
            <a:custGeom>
              <a:rect b="b" l="l" r="r" t="t"/>
              <a:pathLst>
                <a:path extrusionOk="0" h="106584" w="108013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7" name="Google Shape;3267;p32"/>
            <p:cNvSpPr/>
            <p:nvPr/>
          </p:nvSpPr>
          <p:spPr>
            <a:xfrm>
              <a:off x="3553141" y="4166849"/>
              <a:ext cx="622063" cy="123348"/>
            </a:xfrm>
            <a:custGeom>
              <a:rect b="b" l="l" r="r" t="t"/>
              <a:pathLst>
                <a:path extrusionOk="0" h="123348" w="622063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8" name="Google Shape;3268;p32"/>
            <p:cNvSpPr/>
            <p:nvPr/>
          </p:nvSpPr>
          <p:spPr>
            <a:xfrm>
              <a:off x="4390007" y="3898053"/>
              <a:ext cx="88582" cy="95916"/>
            </a:xfrm>
            <a:custGeom>
              <a:rect b="b" l="l" r="r" t="t"/>
              <a:pathLst>
                <a:path extrusionOk="0" h="95916" w="88582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9" name="Google Shape;3269;p32"/>
            <p:cNvSpPr/>
            <p:nvPr/>
          </p:nvSpPr>
          <p:spPr>
            <a:xfrm>
              <a:off x="3582763" y="3612208"/>
              <a:ext cx="550640" cy="90297"/>
            </a:xfrm>
            <a:custGeom>
              <a:rect b="b" l="l" r="r" t="t"/>
              <a:pathLst>
                <a:path extrusionOk="0" h="90297" w="55064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0" name="Google Shape;3270;p32"/>
            <p:cNvSpPr/>
            <p:nvPr/>
          </p:nvSpPr>
          <p:spPr>
            <a:xfrm>
              <a:off x="3404265" y="3670120"/>
              <a:ext cx="917257" cy="529590"/>
            </a:xfrm>
            <a:custGeom>
              <a:rect b="b" l="l" r="r" t="t"/>
              <a:pathLst>
                <a:path extrusionOk="0" h="529590" w="917257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1" name="Google Shape;3271;p32"/>
            <p:cNvSpPr/>
            <p:nvPr/>
          </p:nvSpPr>
          <p:spPr>
            <a:xfrm>
              <a:off x="3246959" y="3542485"/>
              <a:ext cx="1231677" cy="711136"/>
            </a:xfrm>
            <a:custGeom>
              <a:rect b="b" l="l" r="r" t="t"/>
              <a:pathLst>
                <a:path extrusionOk="0" h="711136" w="1231677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2" name="Google Shape;3272;p32"/>
            <p:cNvSpPr/>
            <p:nvPr/>
          </p:nvSpPr>
          <p:spPr>
            <a:xfrm>
              <a:off x="4233892" y="4110556"/>
              <a:ext cx="329469" cy="191071"/>
            </a:xfrm>
            <a:custGeom>
              <a:rect b="b" l="l" r="r" t="t"/>
              <a:pathLst>
                <a:path extrusionOk="0" h="191071" w="329469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3" name="Google Shape;3273;p32"/>
            <p:cNvSpPr/>
            <p:nvPr/>
          </p:nvSpPr>
          <p:spPr>
            <a:xfrm>
              <a:off x="4234083" y="4180469"/>
              <a:ext cx="208216" cy="217741"/>
            </a:xfrm>
            <a:custGeom>
              <a:rect b="b" l="l" r="r" t="t"/>
              <a:pathLst>
                <a:path extrusionOk="0" h="217741" w="208216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4" name="Google Shape;3274;p32"/>
            <p:cNvSpPr/>
            <p:nvPr/>
          </p:nvSpPr>
          <p:spPr>
            <a:xfrm>
              <a:off x="4368385" y="4248383"/>
              <a:ext cx="831437" cy="643127"/>
            </a:xfrm>
            <a:custGeom>
              <a:rect b="b" l="l" r="r" t="t"/>
              <a:pathLst>
                <a:path extrusionOk="0" h="643127" w="831437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5" name="Google Shape;3275;p32"/>
            <p:cNvSpPr/>
            <p:nvPr/>
          </p:nvSpPr>
          <p:spPr>
            <a:xfrm>
              <a:off x="4368385" y="4166944"/>
              <a:ext cx="972788" cy="561593"/>
            </a:xfrm>
            <a:custGeom>
              <a:rect b="b" l="l" r="r" t="t"/>
              <a:pathLst>
                <a:path extrusionOk="0" h="561593" w="972788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6" name="Google Shape;3276;p32"/>
            <p:cNvSpPr/>
            <p:nvPr/>
          </p:nvSpPr>
          <p:spPr>
            <a:xfrm>
              <a:off x="5199823" y="4646908"/>
              <a:ext cx="141350" cy="244601"/>
            </a:xfrm>
            <a:custGeom>
              <a:rect b="b" l="l" r="r" t="t"/>
              <a:pathLst>
                <a:path extrusionOk="0" h="244601" w="14135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7" name="Google Shape;3277;p32"/>
            <p:cNvSpPr/>
            <p:nvPr/>
          </p:nvSpPr>
          <p:spPr>
            <a:xfrm>
              <a:off x="2764672" y="2500358"/>
              <a:ext cx="158537" cy="311524"/>
            </a:xfrm>
            <a:custGeom>
              <a:rect b="b" l="l" r="r" t="t"/>
              <a:pathLst>
                <a:path extrusionOk="0" h="311524" w="158537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8" name="Google Shape;3278;p32"/>
            <p:cNvSpPr/>
            <p:nvPr/>
          </p:nvSpPr>
          <p:spPr>
            <a:xfrm>
              <a:off x="2800168" y="3231875"/>
              <a:ext cx="108892" cy="84472"/>
            </a:xfrm>
            <a:custGeom>
              <a:rect b="b" l="l" r="r" t="t"/>
              <a:pathLst>
                <a:path extrusionOk="0" h="84472" w="108892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9" name="Google Shape;3279;p32"/>
            <p:cNvSpPr/>
            <p:nvPr/>
          </p:nvSpPr>
          <p:spPr>
            <a:xfrm>
              <a:off x="2799603" y="3259783"/>
              <a:ext cx="108313" cy="56238"/>
            </a:xfrm>
            <a:custGeom>
              <a:rect b="b" l="l" r="r" t="t"/>
              <a:pathLst>
                <a:path extrusionOk="0" h="56238" w="108313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0" name="Google Shape;3280;p32"/>
            <p:cNvSpPr/>
            <p:nvPr/>
          </p:nvSpPr>
          <p:spPr>
            <a:xfrm>
              <a:off x="2931444" y="3155618"/>
              <a:ext cx="108758" cy="81374"/>
            </a:xfrm>
            <a:custGeom>
              <a:rect b="b" l="l" r="r" t="t"/>
              <a:pathLst>
                <a:path extrusionOk="0" h="81374" w="108758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1" name="Google Shape;3281;p32"/>
            <p:cNvSpPr/>
            <p:nvPr/>
          </p:nvSpPr>
          <p:spPr>
            <a:xfrm>
              <a:off x="2931020" y="3181773"/>
              <a:ext cx="108151" cy="56575"/>
            </a:xfrm>
            <a:custGeom>
              <a:rect b="b" l="l" r="r" t="t"/>
              <a:pathLst>
                <a:path extrusionOk="0" h="56575" w="108151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2" name="Google Shape;3282;p32"/>
            <p:cNvSpPr/>
            <p:nvPr/>
          </p:nvSpPr>
          <p:spPr>
            <a:xfrm>
              <a:off x="2630424" y="2780976"/>
              <a:ext cx="382278" cy="462504"/>
            </a:xfrm>
            <a:custGeom>
              <a:rect b="b" l="l" r="r" t="t"/>
              <a:pathLst>
                <a:path extrusionOk="0" h="462504" w="382278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3" name="Google Shape;3283;p32"/>
            <p:cNvSpPr/>
            <p:nvPr/>
          </p:nvSpPr>
          <p:spPr>
            <a:xfrm>
              <a:off x="2662372" y="2471875"/>
              <a:ext cx="120066" cy="117360"/>
            </a:xfrm>
            <a:custGeom>
              <a:rect b="b" l="l" r="r" t="t"/>
              <a:pathLst>
                <a:path extrusionOk="0" h="117360" w="120066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4" name="Google Shape;3284;p32"/>
            <p:cNvSpPr/>
            <p:nvPr/>
          </p:nvSpPr>
          <p:spPr>
            <a:xfrm>
              <a:off x="2630208" y="2488280"/>
              <a:ext cx="194941" cy="380900"/>
            </a:xfrm>
            <a:custGeom>
              <a:rect b="b" l="l" r="r" t="t"/>
              <a:pathLst>
                <a:path extrusionOk="0" h="380900" w="194941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5" name="Google Shape;3285;p32"/>
            <p:cNvSpPr/>
            <p:nvPr/>
          </p:nvSpPr>
          <p:spPr>
            <a:xfrm>
              <a:off x="2658361" y="2350349"/>
              <a:ext cx="128870" cy="157700"/>
            </a:xfrm>
            <a:custGeom>
              <a:rect b="b" l="l" r="r" t="t"/>
              <a:pathLst>
                <a:path extrusionOk="0" h="157700" w="12887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6" name="Google Shape;3286;p32"/>
            <p:cNvSpPr/>
            <p:nvPr/>
          </p:nvSpPr>
          <p:spPr>
            <a:xfrm>
              <a:off x="2645583" y="2336673"/>
              <a:ext cx="136833" cy="135201"/>
            </a:xfrm>
            <a:custGeom>
              <a:rect b="b" l="l" r="r" t="t"/>
              <a:pathLst>
                <a:path extrusionOk="0" h="135201" w="136833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7" name="Google Shape;3287;p32"/>
            <p:cNvSpPr/>
            <p:nvPr/>
          </p:nvSpPr>
          <p:spPr>
            <a:xfrm>
              <a:off x="2782568" y="2488639"/>
              <a:ext cx="62960" cy="91535"/>
            </a:xfrm>
            <a:custGeom>
              <a:rect b="b" l="l" r="r" t="t"/>
              <a:pathLst>
                <a:path extrusionOk="0" h="91535" w="6296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88" name="Google Shape;3288;p32"/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3289" name="Google Shape;3289;p3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0" name="Google Shape;3290;p3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1" name="Google Shape;3291;p3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2" name="Google Shape;3292;p3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3" name="Google Shape;3293;p3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94" name="Google Shape;3294;p32"/>
            <p:cNvSpPr/>
            <p:nvPr/>
          </p:nvSpPr>
          <p:spPr>
            <a:xfrm>
              <a:off x="2596421" y="2551548"/>
              <a:ext cx="147299" cy="413263"/>
            </a:xfrm>
            <a:custGeom>
              <a:rect b="b" l="l" r="r" t="t"/>
              <a:pathLst>
                <a:path extrusionOk="0" h="413263" w="147299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5" name="Google Shape;3295;p32"/>
            <p:cNvSpPr/>
            <p:nvPr/>
          </p:nvSpPr>
          <p:spPr>
            <a:xfrm>
              <a:off x="2590449" y="2547578"/>
              <a:ext cx="84867" cy="115327"/>
            </a:xfrm>
            <a:custGeom>
              <a:rect b="b" l="l" r="r" t="t"/>
              <a:pathLst>
                <a:path extrusionOk="0" h="115327" w="84867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96" name="Google Shape;3296;p32"/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3297" name="Google Shape;3297;p3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8" name="Google Shape;3298;p3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9" name="Google Shape;3299;p3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0" name="Google Shape;3300;p3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1" name="Google Shape;3301;p3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02" name="Google Shape;3302;p32"/>
          <p:cNvGrpSpPr/>
          <p:nvPr/>
        </p:nvGrpSpPr>
        <p:grpSpPr>
          <a:xfrm>
            <a:off x="4931603" y="542890"/>
            <a:ext cx="1572889" cy="1611229"/>
            <a:chOff x="2270525" y="117216"/>
            <a:chExt cx="4650765" cy="4762722"/>
          </a:xfrm>
        </p:grpSpPr>
        <p:sp>
          <p:nvSpPr>
            <p:cNvPr id="3303" name="Google Shape;3303;p32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4" name="Google Shape;3304;p32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5" name="Google Shape;3305;p32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6" name="Google Shape;3306;p32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7" name="Google Shape;3307;p32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8" name="Google Shape;3308;p32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9" name="Google Shape;3309;p32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0" name="Google Shape;3310;p32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1" name="Google Shape;3311;p32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2" name="Google Shape;3312;p32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3" name="Google Shape;3313;p32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4" name="Google Shape;3314;p32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5" name="Google Shape;3315;p32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6" name="Google Shape;3316;p32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7" name="Google Shape;3317;p32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8" name="Google Shape;3318;p32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9" name="Google Shape;3319;p32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0" name="Google Shape;3320;p32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1" name="Google Shape;3321;p32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2" name="Google Shape;3322;p32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3" name="Google Shape;3323;p32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24" name="Google Shape;3324;p32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325" name="Google Shape;3325;p32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6" name="Google Shape;3326;p32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7" name="Google Shape;3327;p32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8" name="Google Shape;3328;p32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9" name="Google Shape;3329;p32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0" name="Google Shape;3330;p32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1" name="Google Shape;3331;p32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2" name="Google Shape;3332;p32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3" name="Google Shape;3333;p32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4" name="Google Shape;3334;p32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5" name="Google Shape;3335;p32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6" name="Google Shape;3336;p32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7" name="Google Shape;3337;p32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8" name="Google Shape;3338;p32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9" name="Google Shape;3339;p32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0" name="Google Shape;3340;p32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1" name="Google Shape;3341;p32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2" name="Google Shape;3342;p32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3" name="Google Shape;3343;p32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4" name="Google Shape;3344;p32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5" name="Google Shape;3345;p32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6" name="Google Shape;3346;p32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7" name="Google Shape;3347;p32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8" name="Google Shape;3348;p32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9" name="Google Shape;3349;p32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0" name="Google Shape;3350;p32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1" name="Google Shape;3351;p32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2" name="Google Shape;3352;p32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3" name="Google Shape;3353;p32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4" name="Google Shape;3354;p32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5" name="Google Shape;3355;p32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6" name="Google Shape;3356;p32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7" name="Google Shape;3357;p32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8" name="Google Shape;3358;p32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9" name="Google Shape;3359;p32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0" name="Google Shape;3360;p32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1" name="Google Shape;3361;p32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2" name="Google Shape;3362;p32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3" name="Google Shape;3363;p32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4" name="Google Shape;3364;p32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65" name="Google Shape;3365;p32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6" name="Google Shape;3366;p32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7" name="Google Shape;3367;p32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8" name="Google Shape;3368;p32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9" name="Google Shape;3369;p32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0" name="Google Shape;3370;p32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1" name="Google Shape;3371;p32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2" name="Google Shape;3372;p32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3" name="Google Shape;3373;p32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4" name="Google Shape;3374;p32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5" name="Google Shape;3375;p32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6" name="Google Shape;3376;p32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7" name="Google Shape;3377;p32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8" name="Google Shape;3378;p32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9" name="Google Shape;3379;p32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0" name="Google Shape;3380;p32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1" name="Google Shape;3381;p32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2" name="Google Shape;3382;p32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3" name="Google Shape;3383;p32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4" name="Google Shape;3384;p32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5" name="Google Shape;3385;p32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6" name="Google Shape;3386;p32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7" name="Google Shape;3387;p32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8" name="Google Shape;3388;p32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9" name="Google Shape;3389;p32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0" name="Google Shape;3390;p32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1" name="Google Shape;3391;p32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2" name="Google Shape;3392;p32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3" name="Google Shape;3393;p32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94" name="Google Shape;3394;p32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3395" name="Google Shape;3395;p32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6" name="Google Shape;3396;p32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7" name="Google Shape;3397;p32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8" name="Google Shape;3398;p32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9" name="Google Shape;3399;p32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0" name="Google Shape;3400;p32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1" name="Google Shape;3401;p32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2" name="Google Shape;3402;p32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3" name="Google Shape;3403;p32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4" name="Google Shape;3404;p32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5" name="Google Shape;3405;p32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6" name="Google Shape;3406;p32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7" name="Google Shape;3407;p32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08" name="Google Shape;3408;p32"/>
          <p:cNvGrpSpPr/>
          <p:nvPr/>
        </p:nvGrpSpPr>
        <p:grpSpPr>
          <a:xfrm>
            <a:off x="4873089" y="2520210"/>
            <a:ext cx="1891791" cy="2028092"/>
            <a:chOff x="2183550" y="65875"/>
            <a:chExt cx="4483981" cy="4807045"/>
          </a:xfrm>
        </p:grpSpPr>
        <p:sp>
          <p:nvSpPr>
            <p:cNvPr id="3409" name="Google Shape;3409;p32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0" name="Google Shape;3410;p32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1" name="Google Shape;3411;p32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2" name="Google Shape;3412;p32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3" name="Google Shape;3413;p32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4" name="Google Shape;3414;p32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5" name="Google Shape;3415;p32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6" name="Google Shape;3416;p32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7" name="Google Shape;3417;p32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8" name="Google Shape;3418;p32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9" name="Google Shape;3419;p32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0" name="Google Shape;3420;p32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1" name="Google Shape;3421;p32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2" name="Google Shape;3422;p32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3" name="Google Shape;3423;p32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4" name="Google Shape;3424;p32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5" name="Google Shape;3425;p32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6" name="Google Shape;3426;p32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7" name="Google Shape;3427;p32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8" name="Google Shape;3428;p32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9" name="Google Shape;3429;p32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0" name="Google Shape;3430;p32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31" name="Google Shape;3431;p32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3432" name="Google Shape;3432;p32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3433" name="Google Shape;3433;p32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4" name="Google Shape;3434;p32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5" name="Google Shape;3435;p32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436" name="Google Shape;3436;p32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3437" name="Google Shape;3437;p32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38" name="Google Shape;3438;p32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439" name="Google Shape;3439;p32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0" name="Google Shape;3440;p32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1" name="Google Shape;3441;p32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2" name="Google Shape;3442;p32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3" name="Google Shape;3443;p32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4" name="Google Shape;3444;p32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5" name="Google Shape;3445;p32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6" name="Google Shape;3446;p32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7" name="Google Shape;3447;p32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8" name="Google Shape;3448;p32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9" name="Google Shape;3449;p32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0" name="Google Shape;3450;p32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1" name="Google Shape;3451;p32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2" name="Google Shape;3452;p32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3" name="Google Shape;3453;p32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4" name="Google Shape;3454;p32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5" name="Google Shape;3455;p32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6" name="Google Shape;3456;p32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7" name="Google Shape;3457;p32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8" name="Google Shape;3458;p32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9" name="Google Shape;3459;p32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0" name="Google Shape;3460;p32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1" name="Google Shape;3461;p32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2" name="Google Shape;3462;p32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3" name="Google Shape;3463;p32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4" name="Google Shape;3464;p32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5" name="Google Shape;3465;p32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6" name="Google Shape;3466;p32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7" name="Google Shape;3467;p32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8" name="Google Shape;3468;p32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9" name="Google Shape;3469;p32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0" name="Google Shape;3470;p32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1" name="Google Shape;3471;p32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2" name="Google Shape;3472;p32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3" name="Google Shape;3473;p32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4" name="Google Shape;3474;p32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5" name="Google Shape;3475;p32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6" name="Google Shape;3476;p32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7" name="Google Shape;3477;p32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8" name="Google Shape;3478;p32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9" name="Google Shape;3479;p32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0" name="Google Shape;3480;p32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1" name="Google Shape;3481;p32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2" name="Google Shape;3482;p32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3" name="Google Shape;3483;p32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4" name="Google Shape;3484;p32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5" name="Google Shape;3485;p32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6" name="Google Shape;3486;p32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7" name="Google Shape;3487;p32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8" name="Google Shape;3488;p32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9" name="Google Shape;3489;p32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0" name="Google Shape;3490;p32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1" name="Google Shape;3491;p32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2" name="Google Shape;3492;p32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3" name="Google Shape;3493;p32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4" name="Google Shape;3494;p32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5" name="Google Shape;3495;p32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6" name="Google Shape;3496;p32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7" name="Google Shape;3497;p32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8" name="Google Shape;3498;p32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9" name="Google Shape;3499;p32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0" name="Google Shape;3500;p32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1" name="Google Shape;3501;p32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2" name="Google Shape;3502;p32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03" name="Google Shape;3503;p32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3504" name="Google Shape;3504;p32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3505" name="Google Shape;3505;p32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6" name="Google Shape;3506;p32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7" name="Google Shape;3507;p32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8" name="Google Shape;3508;p32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9" name="Google Shape;3509;p32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10" name="Google Shape;3510;p32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1" name="Google Shape;3511;p32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2" name="Google Shape;3512;p32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513" name="Google Shape;3513;p32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4" name="Google Shape;3514;p32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5" name="Google Shape;3515;p32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6" name="Google Shape;3516;p32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7" name="Google Shape;3517;p32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8" name="Google Shape;3518;p32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9" name="Google Shape;3519;p32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0" name="Google Shape;3520;p32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1" name="Google Shape;3521;p32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2" name="Google Shape;3522;p32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3" name="Google Shape;3523;p32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4" name="Google Shape;3524;p32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5" name="Google Shape;3525;p32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6" name="Google Shape;3526;p32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7" name="Google Shape;3527;p32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8" name="Google Shape;3528;p32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9" name="Google Shape;3529;p32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0" name="Google Shape;3530;p32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1" name="Google Shape;3531;p32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2" name="Google Shape;3532;p32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3" name="Google Shape;3533;p32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4" name="Google Shape;3534;p32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5" name="Google Shape;3535;p32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6" name="Google Shape;3536;p32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7" name="Google Shape;3537;p32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8" name="Google Shape;3538;p32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9" name="Google Shape;3539;p32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0" name="Google Shape;3540;p32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1" name="Google Shape;3541;p32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42" name="Google Shape;3542;p32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3543" name="Google Shape;3543;p3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4" name="Google Shape;3544;p3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5" name="Google Shape;3545;p3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6" name="Google Shape;3546;p3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7" name="Google Shape;3547;p3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48" name="Google Shape;3548;p32"/>
          <p:cNvGrpSpPr/>
          <p:nvPr/>
        </p:nvGrpSpPr>
        <p:grpSpPr>
          <a:xfrm>
            <a:off x="7307446" y="524392"/>
            <a:ext cx="1458674" cy="1629727"/>
            <a:chOff x="2181300" y="231400"/>
            <a:chExt cx="4262637" cy="4762499"/>
          </a:xfrm>
        </p:grpSpPr>
        <p:sp>
          <p:nvSpPr>
            <p:cNvPr id="3549" name="Google Shape;3549;p32"/>
            <p:cNvSpPr/>
            <p:nvPr/>
          </p:nvSpPr>
          <p:spPr>
            <a:xfrm>
              <a:off x="4504120" y="3382365"/>
              <a:ext cx="236644" cy="133254"/>
            </a:xfrm>
            <a:custGeom>
              <a:rect b="b" l="l" r="r" t="t"/>
              <a:pathLst>
                <a:path extrusionOk="0" h="133254" w="236644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0" name="Google Shape;3550;p32"/>
            <p:cNvSpPr/>
            <p:nvPr/>
          </p:nvSpPr>
          <p:spPr>
            <a:xfrm>
              <a:off x="5178128" y="3780033"/>
              <a:ext cx="236549" cy="133254"/>
            </a:xfrm>
            <a:custGeom>
              <a:rect b="b" l="l" r="r" t="t"/>
              <a:pathLst>
                <a:path extrusionOk="0" h="133254" w="236549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1" name="Google Shape;3551;p32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2" name="Google Shape;3552;p32"/>
            <p:cNvSpPr/>
            <p:nvPr/>
          </p:nvSpPr>
          <p:spPr>
            <a:xfrm>
              <a:off x="4629475" y="2174500"/>
              <a:ext cx="494671" cy="1273873"/>
            </a:xfrm>
            <a:custGeom>
              <a:rect b="b" l="l" r="r" t="t"/>
              <a:pathLst>
                <a:path extrusionOk="0" h="1273873" w="494671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3" name="Google Shape;3553;p32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4" name="Google Shape;3554;p32"/>
            <p:cNvSpPr/>
            <p:nvPr/>
          </p:nvSpPr>
          <p:spPr>
            <a:xfrm>
              <a:off x="5160832" y="224917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5" name="Google Shape;3555;p32"/>
            <p:cNvSpPr/>
            <p:nvPr/>
          </p:nvSpPr>
          <p:spPr>
            <a:xfrm>
              <a:off x="5078053" y="229651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6" name="Google Shape;3556;p32"/>
            <p:cNvSpPr/>
            <p:nvPr/>
          </p:nvSpPr>
          <p:spPr>
            <a:xfrm>
              <a:off x="4075404" y="1596713"/>
              <a:ext cx="2321774" cy="1343501"/>
            </a:xfrm>
            <a:custGeom>
              <a:rect b="b" l="l" r="r" t="t"/>
              <a:pathLst>
                <a:path extrusionOk="0" h="1343501" w="2321774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7" name="Google Shape;3557;p32"/>
            <p:cNvSpPr/>
            <p:nvPr/>
          </p:nvSpPr>
          <p:spPr>
            <a:xfrm>
              <a:off x="4075404" y="1654530"/>
              <a:ext cx="2221415" cy="1401603"/>
            </a:xfrm>
            <a:custGeom>
              <a:rect b="b" l="l" r="r" t="t"/>
              <a:pathLst>
                <a:path extrusionOk="0" h="1401603" w="2221415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8" name="Google Shape;3558;p32"/>
            <p:cNvSpPr/>
            <p:nvPr/>
          </p:nvSpPr>
          <p:spPr>
            <a:xfrm>
              <a:off x="4206176" y="231400"/>
              <a:ext cx="2045689" cy="2621660"/>
            </a:xfrm>
            <a:custGeom>
              <a:rect b="b" l="l" r="r" t="t"/>
              <a:pathLst>
                <a:path extrusionOk="0" h="2621660" w="2045689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9" name="Google Shape;3559;p32"/>
            <p:cNvSpPr/>
            <p:nvPr/>
          </p:nvSpPr>
          <p:spPr>
            <a:xfrm>
              <a:off x="6296819" y="2879159"/>
              <a:ext cx="101975" cy="176974"/>
            </a:xfrm>
            <a:custGeom>
              <a:rect b="b" l="l" r="r" t="t"/>
              <a:pathLst>
                <a:path extrusionOk="0" h="176974" w="101975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0" name="Google Shape;3560;p32"/>
            <p:cNvSpPr/>
            <p:nvPr/>
          </p:nvSpPr>
          <p:spPr>
            <a:xfrm>
              <a:off x="4356811" y="496480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1" name="Google Shape;3561;p32"/>
            <p:cNvSpPr/>
            <p:nvPr/>
          </p:nvSpPr>
          <p:spPr>
            <a:xfrm>
              <a:off x="4598397" y="636212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2" name="Google Shape;3562;p32"/>
            <p:cNvSpPr/>
            <p:nvPr/>
          </p:nvSpPr>
          <p:spPr>
            <a:xfrm>
              <a:off x="4356811" y="619924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3" name="Google Shape;3563;p32"/>
            <p:cNvSpPr/>
            <p:nvPr/>
          </p:nvSpPr>
          <p:spPr>
            <a:xfrm>
              <a:off x="4598397" y="759656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4" name="Google Shape;3564;p32"/>
            <p:cNvSpPr/>
            <p:nvPr/>
          </p:nvSpPr>
          <p:spPr>
            <a:xfrm>
              <a:off x="4356811" y="761466"/>
              <a:ext cx="169452" cy="163448"/>
            </a:xfrm>
            <a:custGeom>
              <a:rect b="b" l="l" r="r" t="t"/>
              <a:pathLst>
                <a:path extrusionOk="0" h="163448" w="169452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5" name="Google Shape;3565;p32"/>
            <p:cNvSpPr/>
            <p:nvPr/>
          </p:nvSpPr>
          <p:spPr>
            <a:xfrm>
              <a:off x="4598397" y="901293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6" name="Google Shape;3566;p32"/>
            <p:cNvSpPr/>
            <p:nvPr/>
          </p:nvSpPr>
          <p:spPr>
            <a:xfrm>
              <a:off x="4356811" y="903102"/>
              <a:ext cx="169452" cy="163449"/>
            </a:xfrm>
            <a:custGeom>
              <a:rect b="b" l="l" r="r" t="t"/>
              <a:pathLst>
                <a:path extrusionOk="0" h="163449" w="169452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7" name="Google Shape;3567;p32"/>
            <p:cNvSpPr/>
            <p:nvPr/>
          </p:nvSpPr>
          <p:spPr>
            <a:xfrm>
              <a:off x="4598397" y="1042929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8" name="Google Shape;3568;p32"/>
            <p:cNvSpPr/>
            <p:nvPr/>
          </p:nvSpPr>
          <p:spPr>
            <a:xfrm>
              <a:off x="5115879" y="982814"/>
              <a:ext cx="204046" cy="276142"/>
            </a:xfrm>
            <a:custGeom>
              <a:rect b="b" l="l" r="r" t="t"/>
              <a:pathLst>
                <a:path extrusionOk="0" h="276142" w="204046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9" name="Google Shape;3569;p32"/>
            <p:cNvSpPr/>
            <p:nvPr/>
          </p:nvSpPr>
          <p:spPr>
            <a:xfrm>
              <a:off x="5297876" y="1025975"/>
              <a:ext cx="199579" cy="260699"/>
            </a:xfrm>
            <a:custGeom>
              <a:rect b="b" l="l" r="r" t="t"/>
              <a:pathLst>
                <a:path extrusionOk="0" h="260699" w="199579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0" name="Google Shape;3570;p32"/>
            <p:cNvSpPr/>
            <p:nvPr/>
          </p:nvSpPr>
          <p:spPr>
            <a:xfrm>
              <a:off x="5298541" y="1258956"/>
              <a:ext cx="212884" cy="276193"/>
            </a:xfrm>
            <a:custGeom>
              <a:rect b="b" l="l" r="r" t="t"/>
              <a:pathLst>
                <a:path extrusionOk="0" h="276193" w="212884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1" name="Google Shape;3571;p32"/>
            <p:cNvSpPr/>
            <p:nvPr/>
          </p:nvSpPr>
          <p:spPr>
            <a:xfrm>
              <a:off x="5084706" y="1024070"/>
              <a:ext cx="290055" cy="509778"/>
            </a:xfrm>
            <a:custGeom>
              <a:rect b="b" l="l" r="r" t="t"/>
              <a:pathLst>
                <a:path extrusionOk="0" h="509778" w="290055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2" name="Google Shape;3572;p32"/>
            <p:cNvSpPr/>
            <p:nvPr/>
          </p:nvSpPr>
          <p:spPr>
            <a:xfrm>
              <a:off x="5705494" y="1324174"/>
              <a:ext cx="204331" cy="276159"/>
            </a:xfrm>
            <a:custGeom>
              <a:rect b="b" l="l" r="r" t="t"/>
              <a:pathLst>
                <a:path extrusionOk="0" h="276159" w="204331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3" name="Google Shape;3573;p32"/>
            <p:cNvSpPr/>
            <p:nvPr/>
          </p:nvSpPr>
          <p:spPr>
            <a:xfrm>
              <a:off x="5887776" y="1367351"/>
              <a:ext cx="199579" cy="260603"/>
            </a:xfrm>
            <a:custGeom>
              <a:rect b="b" l="l" r="r" t="t"/>
              <a:pathLst>
                <a:path extrusionOk="0" h="260603" w="199579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4" name="Google Shape;3574;p32"/>
            <p:cNvSpPr/>
            <p:nvPr/>
          </p:nvSpPr>
          <p:spPr>
            <a:xfrm>
              <a:off x="5887776" y="1600333"/>
              <a:ext cx="213550" cy="276118"/>
            </a:xfrm>
            <a:custGeom>
              <a:rect b="b" l="l" r="r" t="t"/>
              <a:pathLst>
                <a:path extrusionOk="0" h="276118" w="21355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5" name="Google Shape;3575;p32"/>
            <p:cNvSpPr/>
            <p:nvPr/>
          </p:nvSpPr>
          <p:spPr>
            <a:xfrm>
              <a:off x="5674606" y="1365446"/>
              <a:ext cx="290055" cy="509682"/>
            </a:xfrm>
            <a:custGeom>
              <a:rect b="b" l="l" r="r" t="t"/>
              <a:pathLst>
                <a:path extrusionOk="0" h="509682" w="290055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6" name="Google Shape;3576;p32"/>
            <p:cNvSpPr/>
            <p:nvPr/>
          </p:nvSpPr>
          <p:spPr>
            <a:xfrm>
              <a:off x="5115879" y="1943808"/>
              <a:ext cx="971477" cy="359289"/>
            </a:xfrm>
            <a:custGeom>
              <a:rect b="b" l="l" r="r" t="t"/>
              <a:pathLst>
                <a:path extrusionOk="0" h="359289" w="971477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cap="flat" cmpd="sng" w="13475">
              <a:solidFill>
                <a:srgbClr val="D6D8E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7" name="Google Shape;3577;p32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8" name="Google Shape;3578;p32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9" name="Google Shape;3579;p32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rect b="b" l="l" r="r" t="t"/>
              <a:pathLst>
                <a:path extrusionOk="0" h="86976" w="50162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0" name="Google Shape;3580;p32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1" name="Google Shape;3581;p32"/>
            <p:cNvSpPr/>
            <p:nvPr/>
          </p:nvSpPr>
          <p:spPr>
            <a:xfrm>
              <a:off x="4356811" y="1418691"/>
              <a:ext cx="57973" cy="235172"/>
            </a:xfrm>
            <a:custGeom>
              <a:rect b="b" l="l" r="r" t="t"/>
              <a:pathLst>
                <a:path extrusionOk="0" h="235172" w="57973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2" name="Google Shape;3582;p32"/>
            <p:cNvSpPr/>
            <p:nvPr/>
          </p:nvSpPr>
          <p:spPr>
            <a:xfrm>
              <a:off x="4517330" y="1440789"/>
              <a:ext cx="58068" cy="305942"/>
            </a:xfrm>
            <a:custGeom>
              <a:rect b="b" l="l" r="r" t="t"/>
              <a:pathLst>
                <a:path extrusionOk="0" h="305942" w="58068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3" name="Google Shape;3583;p32"/>
            <p:cNvSpPr/>
            <p:nvPr/>
          </p:nvSpPr>
          <p:spPr>
            <a:xfrm>
              <a:off x="4677849" y="1415738"/>
              <a:ext cx="58067" cy="423862"/>
            </a:xfrm>
            <a:custGeom>
              <a:rect b="b" l="l" r="r" t="t"/>
              <a:pathLst>
                <a:path extrusionOk="0" h="423862" w="58067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4" name="Google Shape;3584;p32"/>
            <p:cNvSpPr/>
            <p:nvPr/>
          </p:nvSpPr>
          <p:spPr>
            <a:xfrm>
              <a:off x="4838368" y="1414214"/>
              <a:ext cx="58068" cy="518255"/>
            </a:xfrm>
            <a:custGeom>
              <a:rect b="b" l="l" r="r" t="t"/>
              <a:pathLst>
                <a:path extrusionOk="0" h="518255" w="58068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5" name="Google Shape;3585;p32"/>
            <p:cNvSpPr/>
            <p:nvPr/>
          </p:nvSpPr>
          <p:spPr>
            <a:xfrm>
              <a:off x="5343399" y="3731361"/>
              <a:ext cx="99124" cy="151542"/>
            </a:xfrm>
            <a:custGeom>
              <a:rect b="b" l="l" r="r" t="t"/>
              <a:pathLst>
                <a:path extrusionOk="0" h="151542" w="99124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6" name="Google Shape;3586;p32"/>
            <p:cNvSpPr/>
            <p:nvPr/>
          </p:nvSpPr>
          <p:spPr>
            <a:xfrm>
              <a:off x="4678419" y="3350075"/>
              <a:ext cx="69282" cy="136588"/>
            </a:xfrm>
            <a:custGeom>
              <a:rect b="b" l="l" r="r" t="t"/>
              <a:pathLst>
                <a:path extrusionOk="0" h="136588" w="69282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7" name="Google Shape;3587;p32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3588" name="Google Shape;3588;p32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9" name="Google Shape;3589;p32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0" name="Google Shape;3590;p32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rect b="b" l="l" r="r" t="t"/>
                <a:pathLst>
                  <a:path extrusionOk="0" h="87534" w="65671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1" name="Google Shape;3591;p32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2" name="Google Shape;3592;p32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3" name="Google Shape;3593;p32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rect b="b" l="l" r="r" t="t"/>
                <a:pathLst>
                  <a:path extrusionOk="0" h="275248" w="475691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4" name="Google Shape;3594;p32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5" name="Google Shape;3595;p32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rect b="b" l="l" r="r" t="t"/>
                <a:pathLst>
                  <a:path extrusionOk="0" h="139064" w="22104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6" name="Google Shape;3596;p32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7" name="Google Shape;3597;p32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rect b="b" l="l" r="r" t="t"/>
                <a:pathLst>
                  <a:path extrusionOk="0" h="14763" w="31647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8" name="Google Shape;3598;p32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9" name="Google Shape;3599;p32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0" name="Google Shape;3600;p32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1" name="Google Shape;3601;p32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rect b="b" l="l" r="r" t="t"/>
                <a:pathLst>
                  <a:path extrusionOk="0" h="18383" w="20623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2" name="Google Shape;3602;p32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rect b="b" l="l" r="r" t="t"/>
                <a:pathLst>
                  <a:path extrusionOk="0" h="14573" w="19577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3" name="Google Shape;3603;p32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4" name="Google Shape;3604;p32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rect b="b" l="l" r="r" t="t"/>
                <a:pathLst>
                  <a:path extrusionOk="0" h="138969" w="221034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5" name="Google Shape;3605;p32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3606" name="Google Shape;3606;p32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7" name="Google Shape;3607;p32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rect b="b" l="l" r="r" t="t"/>
                <a:pathLst>
                  <a:path extrusionOk="0" h="87630" w="65576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8" name="Google Shape;3608;p32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9" name="Google Shape;3609;p32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0" name="Google Shape;3610;p32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rect b="b" l="l" r="r" t="t"/>
                <a:pathLst>
                  <a:path extrusionOk="0" h="275248" w="475616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1" name="Google Shape;3611;p32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rect b="b" l="l" r="r" t="t"/>
                <a:pathLst>
                  <a:path extrusionOk="0" h="258770" w="474714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2" name="Google Shape;3612;p32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rect b="b" l="l" r="r" t="t"/>
                <a:pathLst>
                  <a:path extrusionOk="0" h="138588" w="220817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3" name="Google Shape;3613;p32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4" name="Google Shape;3614;p32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5" name="Google Shape;3615;p32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6" name="Google Shape;3616;p32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7" name="Google Shape;3617;p32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8" name="Google Shape;3618;p32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9" name="Google Shape;3619;p32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0" name="Google Shape;3620;p32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1" name="Google Shape;3621;p32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rect b="b" l="l" r="r" t="t"/>
                <a:pathLst>
                  <a:path extrusionOk="0" h="139065" w="220817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2" name="Google Shape;3622;p32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3623" name="Google Shape;3623;p32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4" name="Google Shape;3624;p32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5" name="Google Shape;3625;p32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6" name="Google Shape;3626;p32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7" name="Google Shape;3627;p32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rect b="b" l="l" r="r" t="t"/>
                <a:pathLst>
                  <a:path extrusionOk="0" h="275343" w="475691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8" name="Google Shape;3628;p32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9" name="Google Shape;3629;p32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rect b="b" l="l" r="r" t="t"/>
                <a:pathLst>
                  <a:path extrusionOk="0" h="139065" w="22104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0" name="Google Shape;3630;p32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1" name="Google Shape;3631;p32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2" name="Google Shape;3632;p32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3" name="Google Shape;3633;p32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rect b="b" l="l" r="r" t="t"/>
                <a:pathLst>
                  <a:path extrusionOk="0" h="24765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4" name="Google Shape;3634;p32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5" name="Google Shape;3635;p32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6" name="Google Shape;3636;p32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7" name="Google Shape;3637;p32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8" name="Google Shape;3638;p32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rect b="b" l="l" r="r" t="t"/>
                <a:pathLst>
                  <a:path extrusionOk="0" h="139064" w="221036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9" name="Google Shape;3639;p32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3640" name="Google Shape;3640;p32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1" name="Google Shape;3641;p32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2" name="Google Shape;3642;p32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3" name="Google Shape;3643;p32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4" name="Google Shape;3644;p32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5" name="Google Shape;3645;p32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6" name="Google Shape;3646;p32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7" name="Google Shape;3647;p32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8" name="Google Shape;3648;p32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9" name="Google Shape;3649;p32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0" name="Google Shape;3650;p32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rect b="b" l="l" r="r" t="t"/>
                <a:pathLst>
                  <a:path extrusionOk="0" h="24669" w="35544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1" name="Google Shape;3651;p32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2" name="Google Shape;3652;p32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3" name="Google Shape;3653;p32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4" name="Google Shape;3654;p32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5" name="Google Shape;3655;p32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6" name="Google Shape;3656;p32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3657" name="Google Shape;3657;p32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8" name="Google Shape;3658;p32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9" name="Google Shape;3659;p32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0" name="Google Shape;3660;p32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1" name="Google Shape;3661;p32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rect b="b" l="l" r="r" t="t"/>
                <a:pathLst>
                  <a:path extrusionOk="0" h="275344" w="475673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2" name="Google Shape;3662;p32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3" name="Google Shape;3663;p32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rect b="b" l="l" r="r" t="t"/>
                <a:pathLst>
                  <a:path extrusionOk="0" h="139160" w="221515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4" name="Google Shape;3664;p32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5" name="Google Shape;3665;p32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6" name="Google Shape;3666;p32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7" name="Google Shape;3667;p32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8" name="Google Shape;3668;p32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9" name="Google Shape;3669;p32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0" name="Google Shape;3670;p32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1" name="Google Shape;3671;p32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2" name="Google Shape;3672;p32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rect b="b" l="l" r="r" t="t"/>
                <a:pathLst>
                  <a:path extrusionOk="0" h="138874" w="22161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73" name="Google Shape;3673;p32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3674" name="Google Shape;3674;p32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5" name="Google Shape;3675;p32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6" name="Google Shape;3676;p32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7" name="Google Shape;3677;p32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8" name="Google Shape;3678;p32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9" name="Google Shape;3679;p32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rect b="b" l="l" r="r" t="t"/>
                <a:pathLst>
                  <a:path extrusionOk="0" h="275248" w="475657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0" name="Google Shape;3680;p32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1" name="Google Shape;3681;p32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rect b="b" l="l" r="r" t="t"/>
                <a:pathLst>
                  <a:path extrusionOk="0" h="138970" w="221102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2" name="Google Shape;3682;p32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3" name="Google Shape;3683;p32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4" name="Google Shape;3684;p32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5" name="Google Shape;3685;p32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6" name="Google Shape;3686;p32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7" name="Google Shape;3687;p32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8" name="Google Shape;3688;p32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9" name="Google Shape;3689;p32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0" name="Google Shape;3690;p32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rect b="b" l="l" r="r" t="t"/>
                <a:pathLst>
                  <a:path extrusionOk="0" h="139065" w="221197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1" name="Google Shape;3691;p32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3692" name="Google Shape;3692;p32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3" name="Google Shape;3693;p32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4" name="Google Shape;3694;p32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5" name="Google Shape;3695;p32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6" name="Google Shape;3696;p32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rect b="b" l="l" r="r" t="t"/>
                <a:pathLst>
                  <a:path extrusionOk="0" h="275343" w="475673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7" name="Google Shape;3697;p32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8" name="Google Shape;3698;p32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rect b="b" l="l" r="r" t="t"/>
                <a:pathLst>
                  <a:path extrusionOk="0" h="139065" w="221706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9" name="Google Shape;3699;p32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0" name="Google Shape;3700;p32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rect b="b" l="l" r="r" t="t"/>
                <a:pathLst>
                  <a:path extrusionOk="0" h="14763" w="31552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1" name="Google Shape;3701;p32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2" name="Google Shape;3702;p32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3" name="Google Shape;3703;p32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4" name="Google Shape;3704;p32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5" name="Google Shape;3705;p32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6" name="Google Shape;3706;p32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7" name="Google Shape;3707;p32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rect b="b" l="l" r="r" t="t"/>
                <a:pathLst>
                  <a:path extrusionOk="0" h="139160" w="220369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8" name="Google Shape;3708;p32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3709" name="Google Shape;3709;p32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0" name="Google Shape;3710;p32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1" name="Google Shape;3711;p32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2" name="Google Shape;3712;p32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3" name="Google Shape;3713;p32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4" name="Google Shape;3714;p32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5" name="Google Shape;3715;p32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6" name="Google Shape;3716;p32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rect b="b" l="l" r="r" t="t"/>
                <a:pathLst>
                  <a:path extrusionOk="0" h="138970" w="220987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7" name="Google Shape;3717;p32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8" name="Google Shape;3718;p32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9" name="Google Shape;3719;p32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rect b="b" l="l" r="r" t="t"/>
                <a:pathLst>
                  <a:path extrusionOk="0" h="13049" w="23569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0" name="Google Shape;3720;p32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1" name="Google Shape;3721;p32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2" name="Google Shape;3722;p32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3" name="Google Shape;3723;p32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4" name="Google Shape;3724;p32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5" name="Google Shape;3725;p32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rect b="b" l="l" r="r" t="t"/>
                <a:pathLst>
                  <a:path extrusionOk="0" h="139065" w="220987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26" name="Google Shape;3726;p32"/>
            <p:cNvSpPr/>
            <p:nvPr/>
          </p:nvSpPr>
          <p:spPr>
            <a:xfrm>
              <a:off x="5615017" y="4460119"/>
              <a:ext cx="828920" cy="479679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7" name="Google Shape;3727;p32"/>
            <p:cNvSpPr/>
            <p:nvPr/>
          </p:nvSpPr>
          <p:spPr>
            <a:xfrm>
              <a:off x="5846435" y="2182763"/>
              <a:ext cx="465451" cy="682637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8" name="Google Shape;3728;p32"/>
            <p:cNvSpPr/>
            <p:nvPr/>
          </p:nvSpPr>
          <p:spPr>
            <a:xfrm>
              <a:off x="5832052" y="2673876"/>
              <a:ext cx="86758" cy="504907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9" name="Google Shape;3729;p32"/>
            <p:cNvSpPr/>
            <p:nvPr/>
          </p:nvSpPr>
          <p:spPr>
            <a:xfrm>
              <a:off x="5882176" y="2176405"/>
              <a:ext cx="221715" cy="275766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0" name="Google Shape;3730;p32"/>
            <p:cNvSpPr/>
            <p:nvPr/>
          </p:nvSpPr>
          <p:spPr>
            <a:xfrm>
              <a:off x="5925036" y="2475870"/>
              <a:ext cx="274953" cy="308347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1" name="Google Shape;3731;p32"/>
            <p:cNvSpPr/>
            <p:nvPr/>
          </p:nvSpPr>
          <p:spPr>
            <a:xfrm>
              <a:off x="5845497" y="2576533"/>
              <a:ext cx="400459" cy="461811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2" name="Google Shape;3732;p32"/>
            <p:cNvSpPr/>
            <p:nvPr/>
          </p:nvSpPr>
          <p:spPr>
            <a:xfrm>
              <a:off x="5916607" y="2198526"/>
              <a:ext cx="294816" cy="364308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3" name="Google Shape;3733;p32"/>
            <p:cNvSpPr/>
            <p:nvPr/>
          </p:nvSpPr>
          <p:spPr>
            <a:xfrm>
              <a:off x="5928072" y="2197020"/>
              <a:ext cx="296585" cy="278850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4" name="Google Shape;3734;p32"/>
            <p:cNvSpPr/>
            <p:nvPr/>
          </p:nvSpPr>
          <p:spPr>
            <a:xfrm>
              <a:off x="5977205" y="4610895"/>
              <a:ext cx="232912" cy="178155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5" name="Google Shape;3735;p32"/>
            <p:cNvSpPr/>
            <p:nvPr/>
          </p:nvSpPr>
          <p:spPr>
            <a:xfrm>
              <a:off x="5978157" y="4667764"/>
              <a:ext cx="231905" cy="121227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6" name="Google Shape;3736;p32"/>
            <p:cNvSpPr/>
            <p:nvPr/>
          </p:nvSpPr>
          <p:spPr>
            <a:xfrm>
              <a:off x="5800764" y="4571652"/>
              <a:ext cx="213680" cy="165568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7" name="Google Shape;3737;p32"/>
            <p:cNvSpPr/>
            <p:nvPr/>
          </p:nvSpPr>
          <p:spPr>
            <a:xfrm>
              <a:off x="5801482" y="4626139"/>
              <a:ext cx="212755" cy="111143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8" name="Google Shape;3738;p32"/>
            <p:cNvSpPr/>
            <p:nvPr/>
          </p:nvSpPr>
          <p:spPr>
            <a:xfrm>
              <a:off x="5835285" y="3032607"/>
              <a:ext cx="455829" cy="159522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9" name="Google Shape;3739;p32"/>
            <p:cNvSpPr/>
            <p:nvPr/>
          </p:nvSpPr>
          <p:spPr>
            <a:xfrm>
              <a:off x="5815995" y="3000698"/>
              <a:ext cx="485198" cy="1060979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0" name="Google Shape;3740;p32"/>
            <p:cNvSpPr/>
            <p:nvPr/>
          </p:nvSpPr>
          <p:spPr>
            <a:xfrm>
              <a:off x="5561118" y="2683306"/>
              <a:ext cx="698939" cy="60971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1" name="Google Shape;3741;p32"/>
            <p:cNvSpPr/>
            <p:nvPr/>
          </p:nvSpPr>
          <p:spPr>
            <a:xfrm>
              <a:off x="6103702" y="2644294"/>
              <a:ext cx="168312" cy="197615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2" name="Google Shape;3742;p32"/>
            <p:cNvSpPr/>
            <p:nvPr/>
          </p:nvSpPr>
          <p:spPr>
            <a:xfrm>
              <a:off x="5833319" y="2576558"/>
              <a:ext cx="135999" cy="14296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3" name="Google Shape;3743;p32"/>
            <p:cNvSpPr/>
            <p:nvPr/>
          </p:nvSpPr>
          <p:spPr>
            <a:xfrm>
              <a:off x="2925535" y="2722330"/>
              <a:ext cx="1200895" cy="746478"/>
            </a:xfrm>
            <a:custGeom>
              <a:rect b="b" l="l" r="r" t="t"/>
              <a:pathLst>
                <a:path extrusionOk="0" h="746478" w="1200895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4" name="Google Shape;3744;p32"/>
            <p:cNvSpPr/>
            <p:nvPr/>
          </p:nvSpPr>
          <p:spPr>
            <a:xfrm>
              <a:off x="2868613" y="1365288"/>
              <a:ext cx="1401428" cy="1812876"/>
            </a:xfrm>
            <a:custGeom>
              <a:rect b="b" l="l" r="r" t="t"/>
              <a:pathLst>
                <a:path extrusionOk="0" h="1812876" w="1401428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5" name="Google Shape;3745;p32"/>
            <p:cNvSpPr/>
            <p:nvPr/>
          </p:nvSpPr>
          <p:spPr>
            <a:xfrm>
              <a:off x="2977907" y="1395545"/>
              <a:ext cx="128396" cy="88201"/>
            </a:xfrm>
            <a:custGeom>
              <a:rect b="b" l="l" r="r" t="t"/>
              <a:pathLst>
                <a:path extrusionOk="0" h="88201" w="128396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6" name="Google Shape;3746;p32"/>
            <p:cNvSpPr/>
            <p:nvPr/>
          </p:nvSpPr>
          <p:spPr>
            <a:xfrm>
              <a:off x="3945392" y="3100901"/>
              <a:ext cx="140370" cy="95440"/>
            </a:xfrm>
            <a:custGeom>
              <a:rect b="b" l="l" r="r" t="t"/>
              <a:pathLst>
                <a:path extrusionOk="0" h="95440" w="14037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7" name="Google Shape;3747;p32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rect b="b" l="l" r="r" t="t"/>
              <a:pathLst>
                <a:path extrusionOk="0" h="1808606" w="1041804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8" name="Google Shape;3748;p32"/>
            <p:cNvSpPr/>
            <p:nvPr/>
          </p:nvSpPr>
          <p:spPr>
            <a:xfrm>
              <a:off x="2779183" y="1414991"/>
              <a:ext cx="1401428" cy="1812826"/>
            </a:xfrm>
            <a:custGeom>
              <a:rect b="b" l="l" r="r" t="t"/>
              <a:pathLst>
                <a:path extrusionOk="0" h="1812826" w="1401428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9" name="Google Shape;3749;p32"/>
            <p:cNvSpPr/>
            <p:nvPr/>
          </p:nvSpPr>
          <p:spPr>
            <a:xfrm>
              <a:off x="3046144" y="1759790"/>
              <a:ext cx="868170" cy="1123263"/>
            </a:xfrm>
            <a:custGeom>
              <a:rect b="b" l="l" r="r" t="t"/>
              <a:pathLst>
                <a:path extrusionOk="0" h="1123263" w="86817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0" name="Google Shape;3750;p32"/>
            <p:cNvSpPr/>
            <p:nvPr/>
          </p:nvSpPr>
          <p:spPr>
            <a:xfrm>
              <a:off x="3308258" y="2099261"/>
              <a:ext cx="343371" cy="444102"/>
            </a:xfrm>
            <a:custGeom>
              <a:rect b="b" l="l" r="r" t="t"/>
              <a:pathLst>
                <a:path extrusionOk="0" h="444102" w="343371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1" name="Google Shape;3751;p32"/>
            <p:cNvSpPr/>
            <p:nvPr/>
          </p:nvSpPr>
          <p:spPr>
            <a:xfrm>
              <a:off x="2221786" y="2914306"/>
              <a:ext cx="208703" cy="88772"/>
            </a:xfrm>
            <a:custGeom>
              <a:rect b="b" l="l" r="r" t="t"/>
              <a:pathLst>
                <a:path extrusionOk="0" h="88772" w="208703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2" name="Google Shape;3752;p32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3" name="Google Shape;3753;p32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4" name="Google Shape;3754;p32"/>
            <p:cNvSpPr/>
            <p:nvPr/>
          </p:nvSpPr>
          <p:spPr>
            <a:xfrm>
              <a:off x="2314638" y="2924117"/>
              <a:ext cx="167836" cy="171354"/>
            </a:xfrm>
            <a:custGeom>
              <a:rect b="b" l="l" r="r" t="t"/>
              <a:pathLst>
                <a:path extrusionOk="0" h="171354" w="167836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5" name="Google Shape;3755;p32"/>
            <p:cNvSpPr/>
            <p:nvPr/>
          </p:nvSpPr>
          <p:spPr>
            <a:xfrm>
              <a:off x="2290498" y="2306802"/>
              <a:ext cx="1203749" cy="724947"/>
            </a:xfrm>
            <a:custGeom>
              <a:rect b="b" l="l" r="r" t="t"/>
              <a:pathLst>
                <a:path extrusionOk="0" h="724947" w="1203749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6" name="Google Shape;3756;p32"/>
          <p:cNvGrpSpPr/>
          <p:nvPr/>
        </p:nvGrpSpPr>
        <p:grpSpPr>
          <a:xfrm>
            <a:off x="7353972" y="2937150"/>
            <a:ext cx="1412160" cy="1611152"/>
            <a:chOff x="2602525" y="317054"/>
            <a:chExt cx="4174283" cy="4762495"/>
          </a:xfrm>
        </p:grpSpPr>
        <p:sp>
          <p:nvSpPr>
            <p:cNvPr id="3757" name="Google Shape;3757;p32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8" name="Google Shape;3758;p32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9" name="Google Shape;3759;p32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0" name="Google Shape;3760;p32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1" name="Google Shape;3761;p32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2" name="Google Shape;3762;p32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3" name="Google Shape;3763;p32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4" name="Google Shape;3764;p32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5" name="Google Shape;3765;p32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6" name="Google Shape;3766;p32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7" name="Google Shape;3767;p32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8" name="Google Shape;3768;p32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9" name="Google Shape;3769;p32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0" name="Google Shape;3770;p32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1" name="Google Shape;3771;p32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2" name="Google Shape;3772;p32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3" name="Google Shape;3773;p32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4" name="Google Shape;3774;p32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5" name="Google Shape;3775;p32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6" name="Google Shape;3776;p32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7" name="Google Shape;3777;p32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8" name="Google Shape;3778;p32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9" name="Google Shape;3779;p32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0" name="Google Shape;3780;p32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1" name="Google Shape;3781;p32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2" name="Google Shape;3782;p32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3" name="Google Shape;3783;p32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4" name="Google Shape;3784;p32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5" name="Google Shape;3785;p32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6" name="Google Shape;3786;p32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7" name="Google Shape;3787;p32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8" name="Google Shape;3788;p32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9" name="Google Shape;3789;p32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0" name="Google Shape;3790;p32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1" name="Google Shape;3791;p32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2" name="Google Shape;3792;p32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3" name="Google Shape;3793;p32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4" name="Google Shape;3794;p32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5" name="Google Shape;3795;p32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6" name="Google Shape;3796;p32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7" name="Google Shape;3797;p32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8" name="Google Shape;3798;p32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9" name="Google Shape;3799;p32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0" name="Google Shape;3800;p32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1" name="Google Shape;3801;p32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2" name="Google Shape;3802;p32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3" name="Google Shape;3803;p32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4" name="Google Shape;3804;p32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5" name="Google Shape;3805;p32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6" name="Google Shape;3806;p32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7" name="Google Shape;3807;p32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8" name="Google Shape;3808;p32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9" name="Google Shape;3809;p32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0" name="Google Shape;3810;p32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1" name="Google Shape;3811;p32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2" name="Google Shape;3812;p32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3" name="Google Shape;3813;p32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14" name="Google Shape;3814;p32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3815" name="Google Shape;3815;p32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3816" name="Google Shape;3816;p32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7" name="Google Shape;3817;p32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8" name="Google Shape;3818;p32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819" name="Google Shape;3819;p32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3820" name="Google Shape;3820;p32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21" name="Google Shape;3821;p32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822" name="Google Shape;3822;p32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3" name="Google Shape;3823;p32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4" name="Google Shape;3824;p32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5" name="Google Shape;3825;p32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6" name="Google Shape;3826;p32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7" name="Google Shape;3827;p32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8" name="Google Shape;3828;p32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9" name="Google Shape;3829;p32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0" name="Google Shape;3830;p32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1" name="Google Shape;3831;p32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2" name="Google Shape;3832;p32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3" name="Google Shape;3833;p32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4" name="Google Shape;3834;p32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5" name="Google Shape;3835;p32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6" name="Google Shape;3836;p32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7" name="Google Shape;3837;p32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8" name="Google Shape;3838;p32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9" name="Google Shape;3839;p32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0" name="Google Shape;3840;p32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1" name="Google Shape;3841;p32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2" name="Google Shape;3842;p32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3" name="Google Shape;3843;p32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4" name="Google Shape;3844;p32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5" name="Google Shape;3845;p32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6" name="Google Shape;3846;p32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7" name="Google Shape;3847;p32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8" name="Google Shape;3848;p32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9" name="Google Shape;3849;p32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0" name="Google Shape;3850;p32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1" name="Google Shape;3851;p32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2" name="Google Shape;3852;p32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3" name="Google Shape;3853;p32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4" name="Google Shape;3854;p32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5" name="Google Shape;3855;p32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6" name="Google Shape;3856;p32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7" name="Google Shape;3857;p32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8" name="Google Shape;3858;p32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9" name="Google Shape;3859;p32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0" name="Google Shape;3860;p32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1" name="Google Shape;3861;p32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2" name="Google Shape;3862;p32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3" name="Google Shape;3863;p32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4" name="Google Shape;3864;p32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5" name="Google Shape;3865;p32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6" name="Google Shape;3866;p32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7" name="Google Shape;3867;p32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8" name="Google Shape;3868;p32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9" name="Google Shape;3869;p32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0" name="Google Shape;3870;p32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1" name="Google Shape;3871;p32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2" name="Google Shape;3872;p32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3" name="Google Shape;3873;p32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4" name="Google Shape;3874;p32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5" name="Google Shape;3875;p32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6" name="Google Shape;3876;p32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7" name="Google Shape;3877;p32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8" name="Google Shape;3878;p32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9" name="Google Shape;3879;p32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0" name="Google Shape;3880;p32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1" name="Google Shape;3881;p32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2" name="Google Shape;3882;p32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3" name="Google Shape;3883;p32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4" name="Google Shape;3884;p32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5" name="Google Shape;3885;p32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86" name="Google Shape;3886;p32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3887" name="Google Shape;3887;p32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3888" name="Google Shape;3888;p32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89" name="Google Shape;3889;p32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90" name="Google Shape;3890;p32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91" name="Google Shape;3891;p32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92" name="Google Shape;3892;p32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893" name="Google Shape;3893;p32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4" name="Google Shape;3894;p32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5" name="Google Shape;3895;p32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896" name="Google Shape;3896;p32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7" name="Google Shape;3897;p32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8" name="Google Shape;3898;p32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9" name="Google Shape;3899;p32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0" name="Google Shape;3900;p32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1" name="Google Shape;3901;p32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02" name="Google Shape;3902;p32"/>
          <p:cNvSpPr txBox="1"/>
          <p:nvPr>
            <p:ph type="title"/>
          </p:nvPr>
        </p:nvSpPr>
        <p:spPr>
          <a:xfrm>
            <a:off x="381000" y="624650"/>
            <a:ext cx="1562100" cy="46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resources</a:t>
            </a:r>
            <a:endParaRPr sz="2400"/>
          </a:p>
        </p:txBody>
      </p:sp>
      <p:sp>
        <p:nvSpPr>
          <p:cNvPr id="3903" name="Google Shape;3903;p32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Illustrations created by </a:t>
            </a: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Sergei Tikhonov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Free illustrations published under the MIT License. You can use them for personal and commercial projects, without the need to include attribution.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See license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14"/>
          <p:cNvGrpSpPr/>
          <p:nvPr/>
        </p:nvGrpSpPr>
        <p:grpSpPr>
          <a:xfrm>
            <a:off x="5396063" y="772403"/>
            <a:ext cx="3317747" cy="3443939"/>
            <a:chOff x="2012475" y="393272"/>
            <a:chExt cx="4440240" cy="4609126"/>
          </a:xfrm>
        </p:grpSpPr>
        <p:sp>
          <p:nvSpPr>
            <p:cNvPr id="382" name="Google Shape;382;p14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14"/>
          <p:cNvSpPr txBox="1"/>
          <p:nvPr>
            <p:ph type="ctrTitle"/>
          </p:nvPr>
        </p:nvSpPr>
        <p:spPr>
          <a:xfrm>
            <a:off x="1085850" y="2031025"/>
            <a:ext cx="4676700" cy="87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Conception</a:t>
            </a:r>
            <a:endParaRPr/>
          </a:p>
        </p:txBody>
      </p:sp>
      <p:sp>
        <p:nvSpPr>
          <p:cNvPr id="476" name="Google Shape;476;p14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5"/>
          <p:cNvSpPr txBox="1"/>
          <p:nvPr>
            <p:ph idx="4294967295" type="ctrTitle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UML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482" name="Google Shape;482;p15"/>
          <p:cNvSpPr txBox="1"/>
          <p:nvPr>
            <p:ph idx="4294967295" type="subTitle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Traduction logique et objet du jeu.</a:t>
            </a:r>
            <a:endParaRPr/>
          </a:p>
        </p:txBody>
      </p:sp>
      <p:sp>
        <p:nvSpPr>
          <p:cNvPr id="483" name="Google Shape;483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4" name="Google Shape;484;p15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485" name="Google Shape;485;p15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9" name="Google Shape;559;p15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560" name="Google Shape;560;p15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5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5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9" name="Google Shape;569;p15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570" name="Google Shape;570;p1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1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1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1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5" name="Google Shape;575;p15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627" y="1304900"/>
            <a:ext cx="6047475" cy="3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16"/>
          <p:cNvSpPr txBox="1"/>
          <p:nvPr>
            <p:ph type="title"/>
          </p:nvPr>
        </p:nvSpPr>
        <p:spPr>
          <a:xfrm>
            <a:off x="457200" y="605600"/>
            <a:ext cx="86487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- Diagramme de classes</a:t>
            </a:r>
            <a:endParaRPr/>
          </a:p>
        </p:txBody>
      </p:sp>
      <p:sp>
        <p:nvSpPr>
          <p:cNvPr id="599" name="Google Shape;599;p16"/>
          <p:cNvSpPr txBox="1"/>
          <p:nvPr>
            <p:ph idx="1" type="body"/>
          </p:nvPr>
        </p:nvSpPr>
        <p:spPr>
          <a:xfrm>
            <a:off x="0" y="1995750"/>
            <a:ext cx="26895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Squelette fondamental du jeu.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 cela s’ajoute les classes gérant les vues et le SGBD.</a:t>
            </a:r>
            <a:endParaRPr/>
          </a:p>
        </p:txBody>
      </p:sp>
      <p:sp>
        <p:nvSpPr>
          <p:cNvPr id="600" name="Google Shape;600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7"/>
          <p:cNvSpPr txBox="1"/>
          <p:nvPr>
            <p:ph idx="4294967295" type="ctrTitle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MVC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606" name="Google Shape;606;p17"/>
          <p:cNvSpPr txBox="1"/>
          <p:nvPr>
            <p:ph idx="4294967295" type="subTitle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Organisation du code.</a:t>
            </a:r>
            <a:endParaRPr/>
          </a:p>
        </p:txBody>
      </p:sp>
      <p:sp>
        <p:nvSpPr>
          <p:cNvPr id="607" name="Google Shape;607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8" name="Google Shape;608;p17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609" name="Google Shape;609;p17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3" name="Google Shape;683;p17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684" name="Google Shape;684;p17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17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17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17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17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17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7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7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7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9" name="Google Shape;699;p17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8"/>
          <p:cNvSpPr txBox="1"/>
          <p:nvPr>
            <p:ph type="title"/>
          </p:nvPr>
        </p:nvSpPr>
        <p:spPr>
          <a:xfrm>
            <a:off x="457200" y="605600"/>
            <a:ext cx="74937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- Rôles des classes</a:t>
            </a:r>
            <a:endParaRPr/>
          </a:p>
        </p:txBody>
      </p:sp>
      <p:sp>
        <p:nvSpPr>
          <p:cNvPr id="722" name="Google Shape;722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3" name="Google Shape;7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51" y="1476375"/>
            <a:ext cx="8714326" cy="28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9"/>
          <p:cNvSpPr txBox="1"/>
          <p:nvPr>
            <p:ph idx="4294967295" type="ctrTitle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Gantt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729" name="Google Shape;729;p19"/>
          <p:cNvSpPr txBox="1"/>
          <p:nvPr>
            <p:ph idx="4294967295" type="subTitle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Répartition des tâches.</a:t>
            </a:r>
            <a:endParaRPr/>
          </a:p>
        </p:txBody>
      </p:sp>
      <p:sp>
        <p:nvSpPr>
          <p:cNvPr id="730" name="Google Shape;730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1" name="Google Shape;731;p19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32" name="Google Shape;732;p19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9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9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9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9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9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9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9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9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9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9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9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9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6" name="Google Shape;806;p19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07" name="Google Shape;807;p19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6" name="Google Shape;816;p19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17" name="Google Shape;817;p19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22" name="Google Shape;822;p19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19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9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9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9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9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19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19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19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9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9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9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9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9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0"/>
          <p:cNvSpPr txBox="1"/>
          <p:nvPr>
            <p:ph type="title"/>
          </p:nvPr>
        </p:nvSpPr>
        <p:spPr>
          <a:xfrm>
            <a:off x="457200" y="605600"/>
            <a:ext cx="86487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- Répartition des tâches</a:t>
            </a:r>
            <a:endParaRPr/>
          </a:p>
        </p:txBody>
      </p:sp>
      <p:sp>
        <p:nvSpPr>
          <p:cNvPr id="845" name="Google Shape;845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6" name="Google Shape;846;p20"/>
          <p:cNvPicPr preferRelativeResize="0"/>
          <p:nvPr/>
        </p:nvPicPr>
        <p:blipFill rotWithShape="1">
          <a:blip r:embed="rId3">
            <a:alphaModFix/>
          </a:blip>
          <a:srcRect b="0" l="0" r="0" t="2353"/>
          <a:stretch/>
        </p:blipFill>
        <p:spPr>
          <a:xfrm>
            <a:off x="55950" y="1875225"/>
            <a:ext cx="9049974" cy="21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