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893" r:id="rId2"/>
    <p:sldId id="895" r:id="rId3"/>
    <p:sldId id="896" r:id="rId4"/>
    <p:sldId id="898" r:id="rId5"/>
    <p:sldId id="900" r:id="rId6"/>
    <p:sldId id="899" r:id="rId7"/>
    <p:sldId id="897" r:id="rId8"/>
    <p:sldId id="901" r:id="rId9"/>
    <p:sldId id="902" r:id="rId10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3"/>
            <p14:sldId id="895"/>
            <p14:sldId id="896"/>
            <p14:sldId id="898"/>
            <p14:sldId id="900"/>
            <p14:sldId id="899"/>
            <p14:sldId id="897"/>
            <p14:sldId id="901"/>
            <p14:sldId id="9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6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 manipule-t-on</a:t>
            </a:r>
            <a:r>
              <a:rPr lang="fr-FR" baseline="0" dirty="0" smtClean="0"/>
              <a:t> des objets en Python ?</a:t>
            </a:r>
          </a:p>
          <a:p>
            <a:r>
              <a:rPr lang="fr-FR" baseline="0" dirty="0" smtClean="0"/>
              <a:t>Comme dans tous les langages de programmation on peut donner un nom, on appelle ce nom une variable.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Expliquer l’animation.</a:t>
            </a:r>
          </a:p>
          <a:p>
            <a:endParaRPr lang="fr-FR" baseline="0" dirty="0" smtClean="0"/>
          </a:p>
          <a:p>
            <a:r>
              <a:rPr lang="fr-FR" baseline="0" dirty="0" smtClean="0"/>
              <a:t>À la fin noter le typage dynamique, l’objet à un type, la variable donne juste un lien vers un objet.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Sujet de la semaine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Cette </a:t>
            </a:r>
            <a:r>
              <a:rPr lang="fr-FR" dirty="0" smtClean="0"/>
              <a:t>semaine nous allons parler 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es types de base en Python</a:t>
            </a:r>
          </a:p>
          <a:p>
            <a:pPr lvl="2"/>
            <a:r>
              <a:rPr lang="fr-FR" dirty="0" smtClean="0"/>
              <a:t>Comportement uniforme </a:t>
            </a:r>
          </a:p>
          <a:p>
            <a:pPr lvl="2"/>
            <a:r>
              <a:rPr lang="fr-FR" dirty="0" smtClean="0"/>
              <a:t>Objets très puissants et polyvalents </a:t>
            </a:r>
          </a:p>
          <a:p>
            <a:pPr lvl="1"/>
            <a:r>
              <a:rPr lang="fr-FR" dirty="0" smtClean="0"/>
              <a:t>Du typage dynamique et des références partagés</a:t>
            </a:r>
          </a:p>
          <a:p>
            <a:pPr lvl="2"/>
            <a:r>
              <a:rPr lang="fr-FR" dirty="0" smtClean="0"/>
              <a:t>Une des trois clefs de la compréhension de Python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92076"/>
            <a:ext cx="15378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prompteur</a:t>
            </a:r>
            <a:endParaRPr lang="fr-FR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de la séquence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Aperçu</a:t>
            </a:r>
          </a:p>
          <a:p>
            <a:pPr lvl="1"/>
            <a:r>
              <a:rPr lang="fr-FR" dirty="0" smtClean="0"/>
              <a:t>Typage dynamique</a:t>
            </a:r>
          </a:p>
          <a:p>
            <a:pPr lvl="1"/>
            <a:r>
              <a:rPr lang="fr-FR" dirty="0" smtClean="0"/>
              <a:t>Types numériques et </a:t>
            </a:r>
            <a:r>
              <a:rPr lang="fr-FR" dirty="0"/>
              <a:t>l</a:t>
            </a:r>
            <a:r>
              <a:rPr lang="fr-FR" dirty="0" smtClean="0"/>
              <a:t>istes</a:t>
            </a:r>
          </a:p>
          <a:p>
            <a:pPr lvl="1"/>
            <a:r>
              <a:rPr lang="fr-FR" dirty="0" smtClean="0"/>
              <a:t>Conditions if</a:t>
            </a:r>
          </a:p>
          <a:p>
            <a:pPr lvl="1"/>
            <a:r>
              <a:rPr lang="fr-FR" dirty="0" smtClean="0"/>
              <a:t>Boucle for</a:t>
            </a:r>
            <a:endParaRPr lang="fr-FR" dirty="0"/>
          </a:p>
          <a:p>
            <a:pPr lvl="1"/>
            <a:r>
              <a:rPr lang="fr-FR" dirty="0"/>
              <a:t>Fonctions 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odules</a:t>
            </a:r>
          </a:p>
          <a:p>
            <a:r>
              <a:rPr lang="fr-FR" dirty="0" smtClean="0"/>
              <a:t>À </a:t>
            </a:r>
            <a:r>
              <a:rPr lang="fr-FR" dirty="0" smtClean="0"/>
              <a:t>la fin de cette vidéo vous connaitrez </a:t>
            </a:r>
            <a:r>
              <a:rPr lang="fr-FR" dirty="0" smtClean="0"/>
              <a:t>le minimum pour commencer à jouer avec Python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92076"/>
            <a:ext cx="15378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prompteur</a:t>
            </a:r>
            <a:endParaRPr lang="fr-FR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 séquence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1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Python, tout est un objet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Grande uniformité qui simplifie et accélère le développement </a:t>
            </a:r>
          </a:p>
          <a:p>
            <a:r>
              <a:rPr lang="fr-FR" dirty="0" smtClean="0"/>
              <a:t>On accède à tous les objets par leur référence en mémoire</a:t>
            </a:r>
          </a:p>
          <a:p>
            <a:pPr lvl="1"/>
            <a:r>
              <a:rPr lang="fr-FR" dirty="0" smtClean="0"/>
              <a:t>Mais on ne manipule jamais directement les références mémoires</a:t>
            </a:r>
          </a:p>
          <a:p>
            <a:pPr lvl="1"/>
            <a:r>
              <a:rPr lang="fr-FR" dirty="0" smtClean="0"/>
              <a:t>On utilise en général </a:t>
            </a:r>
            <a:r>
              <a:rPr lang="fr-FR" dirty="0" smtClean="0"/>
              <a:t>l’affectation à une variable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92076"/>
            <a:ext cx="15378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prompteur</a:t>
            </a:r>
            <a:endParaRPr lang="fr-FR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de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Une variable est un nom que l’on donne à un objet pour le retrouver en mémoire</a:t>
            </a:r>
          </a:p>
          <a:p>
            <a:pPr lvl="1"/>
            <a:r>
              <a:rPr lang="fr-FR" dirty="0"/>
              <a:t>Il y a deux règles importantes pour le nom d’une </a:t>
            </a:r>
            <a:r>
              <a:rPr lang="fr-FR" dirty="0" smtClean="0"/>
              <a:t>variable en Python</a:t>
            </a:r>
            <a:endParaRPr lang="fr-FR" dirty="0"/>
          </a:p>
          <a:p>
            <a:pPr lvl="2"/>
            <a:r>
              <a:rPr lang="fr-FR" dirty="0" smtClean="0"/>
              <a:t>Une variable peut être une suite quelconque de caractères alphanumériques et de tirets bas, mais une </a:t>
            </a:r>
            <a:r>
              <a:rPr lang="fr-FR" dirty="0"/>
              <a:t>variable commence soit par une lettre soit pas un tiret bas, mais jamais par un chiffre </a:t>
            </a:r>
          </a:p>
          <a:p>
            <a:pPr lvl="2"/>
            <a:r>
              <a:rPr lang="fr-FR" dirty="0" smtClean="0"/>
              <a:t>Les majuscules et minuscules sont prises en compte</a:t>
            </a:r>
          </a:p>
          <a:p>
            <a:r>
              <a:rPr lang="fr-FR" dirty="0" smtClean="0"/>
              <a:t>La convention est d’écrire une variable en minuscule et de séparer les mots par un tiret bas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92076"/>
            <a:ext cx="15378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prompteur</a:t>
            </a:r>
            <a:endParaRPr lang="fr-FR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0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Typage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utilise le typage dynamique</a:t>
            </a:r>
          </a:p>
          <a:p>
            <a:pPr lvl="1"/>
            <a:r>
              <a:rPr lang="fr-FR" dirty="0" smtClean="0"/>
              <a:t>Les variables n’ont pas de type, c’est l’objet qui a un type</a:t>
            </a:r>
          </a:p>
          <a:p>
            <a:pPr lvl="1"/>
            <a:r>
              <a:rPr lang="fr-FR" dirty="0" smtClean="0"/>
              <a:t>On ne définit pas le type à l’écriture du programme, il est déterminé automatiquement à l’exécution</a:t>
            </a:r>
          </a:p>
          <a:p>
            <a:pPr lvl="1"/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0" y="92076"/>
            <a:ext cx="15378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prompteur</a:t>
            </a:r>
            <a:endParaRPr lang="fr-FR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4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622800" y="2036617"/>
            <a:ext cx="4064000" cy="45259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493327" y="1113287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2036618"/>
            <a:ext cx="4064000" cy="45259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48064" y="1113287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57200" y="322926"/>
            <a:ext cx="6669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005945" y="3595255"/>
            <a:ext cx="64423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Calibri" panose="020F0502020204030204" pitchFamily="34" charset="0"/>
              </a:rPr>
              <a:t>3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54778" y="3595255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  <a:endParaRPr lang="fr-FR" sz="5400" dirty="0" smtClean="0">
              <a:latin typeface="Calibri" panose="020F0502020204030204" pitchFamily="34" charset="0"/>
            </a:endParaRPr>
          </a:p>
        </p:txBody>
      </p:sp>
      <p:sp>
        <p:nvSpPr>
          <p:cNvPr id="12" name="Forme libre 11"/>
          <p:cNvSpPr/>
          <p:nvPr/>
        </p:nvSpPr>
        <p:spPr bwMode="auto">
          <a:xfrm>
            <a:off x="2348346" y="3075378"/>
            <a:ext cx="3595254" cy="1101768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6654" h="1101768">
                <a:moveTo>
                  <a:pt x="0" y="1101768"/>
                </a:moveTo>
                <a:cubicBezTo>
                  <a:pt x="405245" y="547586"/>
                  <a:pt x="1160778" y="14186"/>
                  <a:pt x="1799729" y="332"/>
                </a:cubicBezTo>
                <a:cubicBezTo>
                  <a:pt x="2438680" y="-13522"/>
                  <a:pt x="2649681" y="409041"/>
                  <a:pt x="3366654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4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Nouvelle séquence</a:t>
            </a:r>
            <a:br>
              <a:rPr lang="fr-FR" dirty="0"/>
            </a:br>
            <a:r>
              <a:rPr lang="fr-FR" dirty="0"/>
              <a:t>(après les exercices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55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 de la séance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vient de voir beaucoup de nouvelles notions, n’hésitez pas visionner plusieurs fois cette vid</a:t>
            </a:r>
            <a:r>
              <a:rPr lang="fr-FR" dirty="0" smtClean="0"/>
              <a:t>éo et à faire les exercices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92076"/>
            <a:ext cx="15378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prompteur</a:t>
            </a:r>
            <a:endParaRPr lang="fr-FR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68344</TotalTime>
  <Words>341</Words>
  <Application>Microsoft Office PowerPoint</Application>
  <PresentationFormat>Affichage à l'écran (4:3)</PresentationFormat>
  <Paragraphs>55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Comic Sans MS</vt:lpstr>
      <vt:lpstr>Courier New</vt:lpstr>
      <vt:lpstr>Wingdings</vt:lpstr>
      <vt:lpstr>modelePresentationAL</vt:lpstr>
      <vt:lpstr>Sujet de la semaine</vt:lpstr>
      <vt:lpstr>Résumé de la séquence</vt:lpstr>
      <vt:lpstr>Nouvelle séquence</vt:lpstr>
      <vt:lpstr>En Python, tout est un objet</vt:lpstr>
      <vt:lpstr>Notion de variables</vt:lpstr>
      <vt:lpstr>Typage dynamique</vt:lpstr>
      <vt:lpstr>Présentation PowerPoint</vt:lpstr>
      <vt:lpstr>Nouvelle séquence (après les exercices)</vt:lpstr>
      <vt:lpstr>Résumé de la séance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1765</cp:revision>
  <cp:lastPrinted>2013-12-02T15:29:04Z</cp:lastPrinted>
  <dcterms:created xsi:type="dcterms:W3CDTF">1601-01-01T00:00:00Z</dcterms:created>
  <dcterms:modified xsi:type="dcterms:W3CDTF">2014-07-07T14:56:51Z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