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900" r:id="rId2"/>
    <p:sldId id="899" r:id="rId3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0"/>
            <p14:sldId id="8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60" autoAdjust="0"/>
  </p:normalViewPr>
  <p:slideViewPr>
    <p:cSldViewPr snapToGrid="0">
      <p:cViewPr varScale="1">
        <p:scale>
          <a:sx n="112" d="100"/>
          <a:sy n="112" d="100"/>
        </p:scale>
        <p:origin x="26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va voir</a:t>
            </a:r>
            <a:r>
              <a:rPr lang="fr-FR" baseline="0" dirty="0" smtClean="0"/>
              <a:t> tous les détails de ce code dans la suite, pour l’instant on veut juste montrer comment créer un nouveau type avec une classe. 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Mais avant d’aller plus loin, il </a:t>
            </a:r>
            <a:r>
              <a:rPr lang="fr-FR" baseline="0" smtClean="0"/>
              <a:t>est utile </a:t>
            </a:r>
            <a:r>
              <a:rPr lang="fr-FR" baseline="0" dirty="0" smtClean="0"/>
              <a:t>de rappeler quand utiliser des fonctions, des modules ou des classes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Les différentes possibilités de factoriser du code en Python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8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367469"/>
            <a:ext cx="10972800" cy="5758695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(self, nom,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self.nom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nom</a:t>
            </a:r>
          </a:p>
          <a:p>
            <a:pPr marL="0" indent="0"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self.insee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2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2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'{}, </a:t>
            </a:r>
            <a:r>
              <a:rPr lang="fr-F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INSEE : {}'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</a:p>
          <a:p>
            <a:pPr marL="0" indent="0"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self.nom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self.insee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 =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'Durant'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'1800875123456'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Durant,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INSEE : 1800875123456</a:t>
            </a:r>
          </a:p>
        </p:txBody>
      </p:sp>
    </p:spTree>
    <p:extLst>
      <p:ext uri="{BB962C8B-B14F-4D97-AF65-F5344CB8AC3E}">
        <p14:creationId xmlns:p14="http://schemas.microsoft.com/office/powerpoint/2010/main" val="317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802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1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02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7885046" y="777217"/>
            <a:ext cx="33826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u="sng" dirty="0">
                <a:latin typeface="Calibri" panose="020F0502020204030204" pitchFamily="34" charset="0"/>
              </a:rPr>
              <a:t>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>
                <a:latin typeface="Calibri" panose="020F0502020204030204" pitchFamily="34" charset="0"/>
              </a:rPr>
              <a:t>Factorisation du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>
                <a:latin typeface="Calibri" panose="020F0502020204030204" pitchFamily="34" charset="0"/>
              </a:rPr>
              <a:t>Garde l’état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>
                <a:latin typeface="Calibri" panose="020F0502020204030204" pitchFamily="34" charset="0"/>
              </a:rPr>
              <a:t>Boite à outils (les fonctions)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>
                <a:latin typeface="Calibri" panose="020F0502020204030204" pitchFamily="34" charset="0"/>
              </a:rPr>
              <a:t>Instances multiples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>
                <a:latin typeface="Calibri" panose="020F0502020204030204" pitchFamily="34" charset="0"/>
              </a:rPr>
              <a:t>Héritage</a:t>
            </a:r>
          </a:p>
          <a:p>
            <a:endParaRPr lang="fr-FR" sz="3200" u="sng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5861" y="777217"/>
            <a:ext cx="338261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u="sng" dirty="0">
                <a:latin typeface="Calibri" panose="020F0502020204030204" pitchFamily="34" charset="0"/>
              </a:rPr>
              <a:t>Fonctions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>
                <a:latin typeface="Calibri" panose="020F0502020204030204" pitchFamily="34" charset="0"/>
              </a:rPr>
              <a:t>Factorisation du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rgbClr val="FF0000"/>
                </a:solidFill>
                <a:latin typeface="Calibri" panose="020F0502020204030204" pitchFamily="34" charset="0"/>
              </a:rPr>
              <a:t>Pas d’état après l’exécution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237384" y="777217"/>
            <a:ext cx="34687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u="sng" dirty="0">
                <a:latin typeface="Calibri" panose="020F0502020204030204" pitchFamily="34" charset="0"/>
              </a:rPr>
              <a:t>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>
                <a:latin typeface="Calibri" panose="020F0502020204030204" pitchFamily="34" charset="0"/>
              </a:rPr>
              <a:t>Factorisation du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>
                <a:latin typeface="Calibri" panose="020F0502020204030204" pitchFamily="34" charset="0"/>
              </a:rPr>
              <a:t>Garde l’état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>
                <a:latin typeface="Calibri" panose="020F0502020204030204" pitchFamily="34" charset="0"/>
              </a:rPr>
              <a:t>Boite à outils (les fonctions)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rgbClr val="FF0000"/>
                </a:solidFill>
                <a:latin typeface="Calibri" panose="020F0502020204030204" pitchFamily="34" charset="0"/>
              </a:rPr>
              <a:t>Une seule instance par programme</a:t>
            </a:r>
          </a:p>
        </p:txBody>
      </p:sp>
    </p:spTree>
    <p:extLst>
      <p:ext uri="{BB962C8B-B14F-4D97-AF65-F5344CB8AC3E}">
        <p14:creationId xmlns:p14="http://schemas.microsoft.com/office/powerpoint/2010/main" val="27877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71719</TotalTime>
  <Words>163</Words>
  <Application>Microsoft Office PowerPoint</Application>
  <PresentationFormat>Grand écran</PresentationFormat>
  <Paragraphs>32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1891</cp:revision>
  <cp:lastPrinted>2013-12-02T15:29:04Z</cp:lastPrinted>
  <dcterms:created xsi:type="dcterms:W3CDTF">1601-01-01T00:00:00Z</dcterms:created>
  <dcterms:modified xsi:type="dcterms:W3CDTF">2014-09-01T14:31:22Z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