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76" r:id="rId13"/>
    <p:sldId id="272" r:id="rId14"/>
    <p:sldId id="271" r:id="rId1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76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456" autoAdjust="0"/>
  </p:normalViewPr>
  <p:slideViewPr>
    <p:cSldViewPr snapToGrid="0">
      <p:cViewPr varScale="1">
        <p:scale>
          <a:sx n="58" d="100"/>
          <a:sy n="58" d="100"/>
        </p:scale>
        <p:origin x="101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-51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</a:t>
            </a:r>
            <a:r>
              <a:rPr lang="fr-FR" baseline="0" dirty="0" smtClean="0"/>
              <a:t>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  <a:endParaRPr lang="fr-FR" baseline="0" dirty="0" smtClean="0"/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en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type(type)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</a:t>
            </a:r>
            <a:r>
              <a:rPr lang="fr-FR" sz="280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latin typeface="Calibri" panose="020F0502020204030204" pitchFamily="34" charset="0"/>
              </a:rPr>
              <a:t> 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latin typeface="Calibri" panose="020F0502020204030204" pitchFamily="34" charset="0"/>
              </a:rPr>
              <a:t> 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C(object):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72121</TotalTime>
  <Words>849</Words>
  <Application>Microsoft Office PowerPoint</Application>
  <PresentationFormat>Grand écran</PresentationFormat>
  <Paragraphs>164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1952</cp:revision>
  <cp:lastPrinted>2013-12-02T15:29:04Z</cp:lastPrinted>
  <dcterms:created xsi:type="dcterms:W3CDTF">1601-01-01T00:00:00Z</dcterms:created>
  <dcterms:modified xsi:type="dcterms:W3CDTF">2014-09-06T09:31:32Z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