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905" r:id="rId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66" d="100"/>
          <a:sy n="66" d="100"/>
        </p:scale>
        <p:origin x="6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(43s)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84738" y="917331"/>
            <a:ext cx="2510693" cy="218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5785" y="4466492"/>
            <a:ext cx="751449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'spam'.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84738" y="351550"/>
            <a:ext cx="506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Objet de type chaîne de caractères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69730" y="1080239"/>
            <a:ext cx="2341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Calibri" panose="020F0502020204030204" pitchFamily="34" charset="0"/>
              </a:rPr>
              <a:t>Information: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'spam'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069242" y="1875119"/>
            <a:ext cx="2341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Calibri" panose="020F0502020204030204" pitchFamily="34" charset="0"/>
              </a:rPr>
              <a:t>Méthodes</a:t>
            </a:r>
            <a:r>
              <a:rPr lang="fr-FR" dirty="0" smtClean="0">
                <a:latin typeface="Calibri" panose="020F0502020204030204" pitchFamily="34" charset="0"/>
              </a:rPr>
              <a:t>: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…</a:t>
            </a:r>
          </a:p>
          <a:p>
            <a:r>
              <a:rPr lang="fr-FR" dirty="0" err="1" smtClean="0">
                <a:latin typeface="Calibri" panose="020F0502020204030204" pitchFamily="34" charset="0"/>
              </a:rPr>
              <a:t>upper</a:t>
            </a:r>
            <a:r>
              <a:rPr lang="fr-FR" dirty="0" smtClean="0">
                <a:latin typeface="Calibri" panose="020F0502020204030204" pitchFamily="34" charset="0"/>
              </a:rPr>
              <a:t>()</a:t>
            </a:r>
            <a:endParaRPr lang="fr-FR" dirty="0">
              <a:latin typeface="Calibri" panose="020F0502020204030204" pitchFamily="34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 bwMode="auto">
          <a:xfrm flipH="1">
            <a:off x="2145323" y="4214445"/>
            <a:ext cx="386862" cy="504093"/>
          </a:xfrm>
          <a:prstGeom prst="straightConnector1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ZoneTexte 16"/>
          <p:cNvSpPr txBox="1"/>
          <p:nvPr/>
        </p:nvSpPr>
        <p:spPr>
          <a:xfrm>
            <a:off x="855785" y="4466491"/>
            <a:ext cx="751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55785" y="5000255"/>
            <a:ext cx="751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70104</TotalTime>
  <Words>27</Words>
  <Application>Microsoft Office PowerPoint</Application>
  <PresentationFormat>Affichage à l'écran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1822</cp:revision>
  <cp:lastPrinted>2013-12-02T15:29:04Z</cp:lastPrinted>
  <dcterms:created xsi:type="dcterms:W3CDTF">1601-01-01T00:00:00Z</dcterms:created>
  <dcterms:modified xsi:type="dcterms:W3CDTF">2014-07-15T14:22:47Z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