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897" r:id="rId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66" d="100"/>
          <a:sy n="66" d="100"/>
        </p:scale>
        <p:origin x="6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379784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88527" y="145645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379785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9693" y="148523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322926"/>
            <a:ext cx="6669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005945" y="3595255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 panose="020F0502020204030204" pitchFamily="34" charset="0"/>
              </a:rPr>
              <a:t>3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595255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6" y="3400332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243678" y="4810726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2321169" y="4255477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021326" y="2938667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70104</TotalTime>
  <Words>20</Words>
  <Application>Microsoft Office PowerPoint</Application>
  <PresentationFormat>Affichage à l'écran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1822</cp:revision>
  <cp:lastPrinted>2013-12-02T15:29:04Z</cp:lastPrinted>
  <dcterms:created xsi:type="dcterms:W3CDTF">1601-01-01T00:00:00Z</dcterms:created>
  <dcterms:modified xsi:type="dcterms:W3CDTF">2014-07-15T14:31:19Z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