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7" r:id="rId2"/>
    <p:sldId id="262" r:id="rId3"/>
    <p:sldId id="258" r:id="rId4"/>
    <p:sldId id="261" r:id="rId5"/>
    <p:sldId id="259" r:id="rId6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7"/>
            <p14:sldId id="262"/>
            <p14:sldId id="258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71" d="100"/>
          <a:sy n="71" d="100"/>
        </p:scale>
        <p:origin x="-944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8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 que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elif</a:t>
            </a:r>
            <a:r>
              <a:rPr lang="fr-FR" baseline="0" dirty="0" smtClean="0"/>
              <a:t> est une contraction de </a:t>
            </a:r>
            <a:r>
              <a:rPr lang="fr-FR" baseline="0" dirty="0" err="1" smtClean="0"/>
              <a:t>else</a:t>
            </a:r>
            <a:r>
              <a:rPr lang="fr-FR" baseline="0" dirty="0" smtClean="0"/>
              <a:t> if (sinon, si test2)</a:t>
            </a:r>
          </a:p>
          <a:p>
            <a:r>
              <a:rPr lang="fr-FR" baseline="0" dirty="0" smtClean="0"/>
              <a:t>Le bloc d’instruction du </a:t>
            </a:r>
            <a:r>
              <a:rPr lang="fr-FR" baseline="0" dirty="0" err="1" smtClean="0"/>
              <a:t>else</a:t>
            </a:r>
            <a:r>
              <a:rPr lang="fr-FR" baseline="0" dirty="0" smtClean="0"/>
              <a:t> n’est exécuté que si tous les autres </a:t>
            </a:r>
            <a:r>
              <a:rPr lang="fr-FR" baseline="0" smtClean="0"/>
              <a:t>tests sont faux.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résultat</a:t>
            </a:r>
            <a:r>
              <a:rPr lang="fr-FR" baseline="0" dirty="0" smtClean="0"/>
              <a:t> d’un test retourne toujours soit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 soit False. Il peut être :</a:t>
            </a:r>
          </a:p>
          <a:p>
            <a:r>
              <a:rPr lang="fr-FR" baseline="0" dirty="0" smtClean="0"/>
              <a:t>-soit le résultat d’un opérateur de comparaisons,</a:t>
            </a:r>
          </a:p>
          <a:p>
            <a:r>
              <a:rPr lang="fr-FR" baseline="0" dirty="0" smtClean="0"/>
              <a:t>-soit le retour d’une </a:t>
            </a:r>
            <a:r>
              <a:rPr lang="fr-FR" baseline="0" dirty="0" smtClean="0"/>
              <a:t>fonction</a:t>
            </a:r>
            <a:endParaRPr lang="fr-FR" baseline="0" dirty="0" smtClean="0"/>
          </a:p>
          <a:p>
            <a:r>
              <a:rPr lang="fr-FR" baseline="0" dirty="0" smtClean="0"/>
              <a:t>-soit l’évaluation d’un type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-in. </a:t>
            </a:r>
          </a:p>
          <a:p>
            <a:r>
              <a:rPr lang="fr-FR" baseline="0" dirty="0" smtClean="0"/>
              <a:t>-soit le résultat d’un opérateur de test </a:t>
            </a:r>
            <a:r>
              <a:rPr lang="fr-FR" baseline="0" dirty="0" smtClean="0"/>
              <a:t>booléen</a:t>
            </a:r>
          </a:p>
          <a:p>
            <a:endParaRPr lang="fr-FR" baseline="0" dirty="0" smtClean="0"/>
          </a:p>
          <a:p>
            <a:r>
              <a:rPr lang="fr-FR" baseline="0" dirty="0" smtClean="0"/>
              <a:t>XXX: je ne suis pas d</a:t>
            </a:r>
            <a:r>
              <a:rPr lang="fr-FR" baseline="0" dirty="0" smtClean="0"/>
              <a:t>’accord avec cette façon de présenter:</a:t>
            </a:r>
          </a:p>
          <a:p>
            <a:r>
              <a:rPr lang="fr-FR" dirty="0" smtClean="0"/>
              <a:t>Le résultat</a:t>
            </a:r>
            <a:r>
              <a:rPr lang="fr-FR" baseline="0" dirty="0" smtClean="0"/>
              <a:t> d’un test retourne toujours soit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 soit False</a:t>
            </a:r>
          </a:p>
          <a:p>
            <a:r>
              <a:rPr lang="fr-FR" baseline="0" dirty="0" smtClean="0"/>
              <a:t>Ceci sous-entend que je ne peux faire des tests qu</a:t>
            </a:r>
            <a:r>
              <a:rPr lang="fr-FR" baseline="0" dirty="0" smtClean="0"/>
              <a:t>’avec une valeur booléenne, alors que ce n’est pas le cas…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 </a:t>
            </a:r>
            <a:r>
              <a:rPr lang="fr-FR" dirty="0" smtClean="0"/>
              <a:t>&gt; 12 n’est </a:t>
            </a:r>
            <a:r>
              <a:rPr lang="fr-FR" dirty="0" smtClean="0"/>
              <a:t>jamais</a:t>
            </a:r>
            <a:r>
              <a:rPr lang="fr-FR" baseline="0" dirty="0" smtClean="0"/>
              <a:t> </a:t>
            </a:r>
            <a:r>
              <a:rPr lang="fr-FR" baseline="0" dirty="0" smtClean="0"/>
              <a:t>évalué puisque note &gt; 10 est toujours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 si note &gt; </a:t>
            </a:r>
            <a:r>
              <a:rPr lang="fr-FR" baseline="0" dirty="0" smtClean="0"/>
              <a:t>12</a:t>
            </a:r>
          </a:p>
          <a:p>
            <a:endParaRPr lang="fr-FR" baseline="0" dirty="0" smtClean="0"/>
          </a:p>
          <a:p>
            <a:r>
              <a:rPr lang="fr-FR" baseline="0" dirty="0" smtClean="0"/>
              <a:t>XXX: je trouve que pour un tout premier exemple de if (en tous cas cette semaine) cet exemple est </a:t>
            </a:r>
            <a:r>
              <a:rPr lang="fr-FR" baseline="0" dirty="0" err="1" smtClean="0"/>
              <a:t>confusant</a:t>
            </a:r>
            <a:endParaRPr lang="fr-FR" baseline="0" dirty="0" smtClean="0"/>
          </a:p>
          <a:p>
            <a:r>
              <a:rPr lang="fr-FR" baseline="0" dirty="0" smtClean="0"/>
              <a:t>Pourquoi ne pas commencer par une </a:t>
            </a:r>
            <a:r>
              <a:rPr lang="fr-FR" baseline="0" dirty="0" err="1" smtClean="0"/>
              <a:t>premiere</a:t>
            </a:r>
            <a:r>
              <a:rPr lang="fr-FR" baseline="0" dirty="0" smtClean="0"/>
              <a:t> version </a:t>
            </a:r>
            <a:r>
              <a:rPr lang="fr-FR" baseline="0" dirty="0" smtClean="0"/>
              <a:t>‘clean’, genre</a:t>
            </a:r>
          </a:p>
          <a:p>
            <a:r>
              <a:rPr lang="fr-FR" baseline="0" dirty="0" smtClean="0"/>
              <a:t>If note &gt;12: …</a:t>
            </a:r>
          </a:p>
          <a:p>
            <a:r>
              <a:rPr lang="fr-FR" baseline="0" dirty="0" err="1" smtClean="0"/>
              <a:t>elif</a:t>
            </a:r>
            <a:r>
              <a:rPr lang="fr-FR" baseline="0" dirty="0" smtClean="0"/>
              <a:t> note &gt;10: …</a:t>
            </a:r>
          </a:p>
          <a:p>
            <a:r>
              <a:rPr lang="fr-FR" baseline="0" dirty="0" err="1" smtClean="0"/>
              <a:t>else</a:t>
            </a:r>
            <a:r>
              <a:rPr lang="fr-FR" baseline="0" dirty="0" smtClean="0"/>
              <a:t>: …</a:t>
            </a:r>
          </a:p>
          <a:p>
            <a:endParaRPr lang="fr-FR" baseline="0" dirty="0" smtClean="0"/>
          </a:p>
          <a:p>
            <a:r>
              <a:rPr lang="fr-FR" baseline="0" dirty="0" smtClean="0"/>
              <a:t>Je crois qu’on pourrait de cette </a:t>
            </a:r>
            <a:r>
              <a:rPr lang="fr-FR" baseline="0" dirty="0" err="1" smtClean="0"/>
              <a:t>facon</a:t>
            </a:r>
            <a:r>
              <a:rPr lang="fr-FR" baseline="0" dirty="0" smtClean="0"/>
              <a:t> faire l’</a:t>
            </a:r>
            <a:r>
              <a:rPr lang="fr-FR" baseline="0" dirty="0" err="1" smtClean="0"/>
              <a:t>economie</a:t>
            </a:r>
            <a:r>
              <a:rPr lang="fr-FR" baseline="0" dirty="0" smtClean="0"/>
              <a:t> des 3 versions du programme, qui IMHO are more </a:t>
            </a:r>
            <a:r>
              <a:rPr lang="fr-FR" baseline="0" dirty="0" err="1" smtClean="0"/>
              <a:t>confusing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</a:t>
            </a:r>
            <a:r>
              <a:rPr lang="fr-FR" baseline="0" smtClean="0"/>
              <a:t>helpful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Et ensuite seulement regarder des variantes comme celle-ci … </a:t>
            </a:r>
          </a:p>
          <a:p>
            <a:endParaRPr lang="fr-FR" baseline="0" dirty="0" smtClean="0"/>
          </a:p>
          <a:p>
            <a:r>
              <a:rPr lang="fr-FR" baseline="0" dirty="0" smtClean="0"/>
              <a:t>XXX et par contre il faudrait un exemple avec un test sur un objet vide, ce serait plus clair </a:t>
            </a:r>
          </a:p>
          <a:p>
            <a:r>
              <a:rPr lang="fr-FR" baseline="0" dirty="0" err="1" smtClean="0"/>
              <a:t>reponse</a:t>
            </a:r>
            <a:r>
              <a:rPr lang="fr-FR" baseline="0" dirty="0" smtClean="0"/>
              <a:t> = ‘’</a:t>
            </a:r>
          </a:p>
          <a:p>
            <a:r>
              <a:rPr lang="fr-FR" baseline="0" dirty="0" smtClean="0"/>
              <a:t>If </a:t>
            </a:r>
            <a:r>
              <a:rPr lang="fr-FR" baseline="0" dirty="0" err="1" smtClean="0"/>
              <a:t>reponse</a:t>
            </a:r>
            <a:r>
              <a:rPr lang="fr-FR" baseline="0" dirty="0" smtClean="0"/>
              <a:t>:</a:t>
            </a:r>
          </a:p>
          <a:p>
            <a:r>
              <a:rPr lang="fr-FR" baseline="0" dirty="0" smtClean="0"/>
              <a:t>   </a:t>
            </a:r>
            <a:r>
              <a:rPr lang="fr-FR" baseline="0" dirty="0" err="1" smtClean="0"/>
              <a:t>print</a:t>
            </a:r>
            <a:r>
              <a:rPr lang="fr-FR" baseline="0" dirty="0" smtClean="0"/>
              <a:t> ‘on ne passe pas par ici’ </a:t>
            </a:r>
          </a:p>
          <a:p>
            <a:r>
              <a:rPr lang="fr-FR" baseline="0" dirty="0" err="1" smtClean="0"/>
              <a:t>else</a:t>
            </a:r>
            <a:r>
              <a:rPr lang="fr-FR" baseline="0" dirty="0" smtClean="0"/>
              <a:t>:</a:t>
            </a:r>
          </a:p>
          <a:p>
            <a:r>
              <a:rPr lang="fr-FR" baseline="0" dirty="0" smtClean="0"/>
              <a:t>    </a:t>
            </a:r>
            <a:r>
              <a:rPr lang="fr-FR" baseline="0" dirty="0" err="1" smtClean="0"/>
              <a:t>print</a:t>
            </a:r>
            <a:r>
              <a:rPr lang="fr-FR" baseline="0" dirty="0" smtClean="0"/>
              <a:t> ‘mais on passe par la’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3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solution est de faire un test supplémentaire</a:t>
            </a:r>
            <a:r>
              <a:rPr lang="fr-FR" baseline="0" dirty="0" smtClean="0"/>
              <a:t> dans le bloc d’instruction du if note &gt; 10,</a:t>
            </a:r>
          </a:p>
          <a:p>
            <a:r>
              <a:rPr lang="fr-FR" baseline="0" dirty="0" smtClean="0"/>
              <a:t>Mais dans ce cas les deux </a:t>
            </a:r>
            <a:r>
              <a:rPr lang="fr-FR" baseline="0" dirty="0" err="1" smtClean="0"/>
              <a:t>print</a:t>
            </a:r>
            <a:r>
              <a:rPr lang="fr-FR" baseline="0" dirty="0" smtClean="0"/>
              <a:t> du if note &gt; 10 sont </a:t>
            </a:r>
            <a:r>
              <a:rPr lang="fr-FR" baseline="0" dirty="0" smtClean="0"/>
              <a:t>exécutés </a:t>
            </a:r>
            <a:r>
              <a:rPr lang="fr-FR" baseline="0" dirty="0" smtClean="0"/>
              <a:t>même si note &gt; 12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</a:t>
            </a:r>
            <a:r>
              <a:rPr lang="fr-FR" baseline="0" dirty="0" smtClean="0"/>
              <a:t> solution est de faire un </a:t>
            </a:r>
            <a:r>
              <a:rPr lang="fr-FR" baseline="0" smtClean="0"/>
              <a:t>test supplémentaire avec and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9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11380" y="370841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test1: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&lt;bloc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1&gt;</a:t>
            </a:r>
          </a:p>
          <a:p>
            <a:pPr marL="0" indent="0">
              <a:buNone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test2: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bloc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2&gt;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test3: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&lt;bloc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3&gt;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&lt;bloc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n&gt;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5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1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5745" y="263238"/>
            <a:ext cx="9434946" cy="5668963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 smtClean="0"/>
              <a:t>&gt;	&gt;=	&lt; 	&lt;=	==	!=	…</a:t>
            </a:r>
          </a:p>
          <a:p>
            <a:pPr marL="0" indent="0">
              <a:buNone/>
            </a:pPr>
            <a:r>
              <a:rPr lang="fr-FR" sz="4000" dirty="0"/>
              <a:t>r</a:t>
            </a:r>
            <a:r>
              <a:rPr lang="fr-FR" sz="4000" dirty="0" smtClean="0"/>
              <a:t>etour de fonction</a:t>
            </a:r>
          </a:p>
          <a:p>
            <a:pPr marL="0" indent="0">
              <a:buNone/>
            </a:pPr>
            <a:r>
              <a:rPr lang="fr-FR" sz="4000" dirty="0"/>
              <a:t>l</a:t>
            </a:r>
            <a:r>
              <a:rPr lang="fr-FR" sz="4000" dirty="0" smtClean="0"/>
              <a:t>es types </a:t>
            </a:r>
            <a:r>
              <a:rPr lang="fr-FR" sz="4000" dirty="0" err="1" smtClean="0"/>
              <a:t>built</a:t>
            </a:r>
            <a:r>
              <a:rPr lang="fr-FR" sz="4000" dirty="0" smtClean="0"/>
              <a:t>-in </a:t>
            </a:r>
          </a:p>
          <a:p>
            <a:pPr lvl="1"/>
            <a:r>
              <a:rPr lang="fr-FR" sz="3600" dirty="0" smtClean="0"/>
              <a:t>False </a:t>
            </a:r>
          </a:p>
          <a:p>
            <a:pPr lvl="2"/>
            <a:r>
              <a:rPr lang="fr-FR" sz="3200" dirty="0" smtClean="0"/>
              <a:t>0</a:t>
            </a:r>
          </a:p>
          <a:p>
            <a:pPr lvl="2"/>
            <a:r>
              <a:rPr lang="fr-FR" sz="3200" dirty="0" smtClean="0"/>
              <a:t>les </a:t>
            </a:r>
            <a:r>
              <a:rPr lang="fr-FR" sz="3200" dirty="0"/>
              <a:t>objets </a:t>
            </a:r>
            <a:r>
              <a:rPr lang="fr-FR" sz="3200" dirty="0" smtClean="0"/>
              <a:t>vides </a:t>
            </a:r>
            <a:r>
              <a:rPr lang="fr-FR" sz="3200" dirty="0"/>
              <a:t>([], (), {}, set([]), </a:t>
            </a:r>
            <a:r>
              <a:rPr lang="fr-FR" sz="3200" dirty="0" smtClean="0"/>
              <a:t>'')</a:t>
            </a:r>
          </a:p>
          <a:p>
            <a:pPr lvl="2"/>
            <a:r>
              <a:rPr lang="fr-FR" sz="3200" dirty="0" smtClean="0"/>
              <a:t>None</a:t>
            </a:r>
          </a:p>
          <a:p>
            <a:pPr lvl="1"/>
            <a:r>
              <a:rPr lang="fr-FR" sz="3600" dirty="0" err="1" smtClean="0"/>
              <a:t>True</a:t>
            </a:r>
            <a:endParaRPr lang="fr-FR" sz="3600" dirty="0" smtClean="0"/>
          </a:p>
          <a:p>
            <a:pPr lvl="2"/>
            <a:r>
              <a:rPr lang="fr-FR" sz="3200" dirty="0" smtClean="0"/>
              <a:t>Tout le reste</a:t>
            </a:r>
          </a:p>
          <a:p>
            <a:pPr marL="0" indent="0">
              <a:buNone/>
            </a:pPr>
            <a:r>
              <a:rPr lang="fr-FR" sz="4000" dirty="0"/>
              <a:t>o</a:t>
            </a:r>
            <a:r>
              <a:rPr lang="fr-FR" sz="4000" dirty="0" smtClean="0"/>
              <a:t>pérateur de test booléen : and, or, not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1776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61998" y="204587"/>
            <a:ext cx="9712037" cy="53364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note = 14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note &gt; 10: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note &gt; 12: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avec mention'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6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61998" y="193963"/>
            <a:ext cx="9573492" cy="53364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note = 14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note &gt;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note &gt; 12: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avec mention'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3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61999" y="232297"/>
            <a:ext cx="9573492" cy="53364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note = 14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note &gt;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3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 &lt; 12: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note &gt; 12: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avec mention'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4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67541</TotalTime>
  <Words>477</Words>
  <Application>Microsoft Macintosh PowerPoint</Application>
  <PresentationFormat>Personnalisé</PresentationFormat>
  <Paragraphs>83</Paragraphs>
  <Slides>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Thierry Parmentelat</cp:lastModifiedBy>
  <cp:revision>1808</cp:revision>
  <cp:lastPrinted>2013-12-02T15:29:04Z</cp:lastPrinted>
  <dcterms:created xsi:type="dcterms:W3CDTF">1601-01-01T00:00:00Z</dcterms:created>
  <dcterms:modified xsi:type="dcterms:W3CDTF">2014-08-26T13:01:49Z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