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895" r:id="rId2"/>
    <p:sldId id="907" r:id="rId3"/>
    <p:sldId id="896" r:id="rId4"/>
    <p:sldId id="902" r:id="rId5"/>
    <p:sldId id="908" r:id="rId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5"/>
            <p14:sldId id="907"/>
            <p14:sldId id="896"/>
            <p14:sldId id="902"/>
            <p14:sldId id="9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82" d="100"/>
          <a:sy n="82" d="100"/>
        </p:scale>
        <p:origin x="22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de la séquence </a:t>
            </a:r>
            <a:r>
              <a:rPr lang="fr-FR" dirty="0" smtClean="0"/>
              <a:t>(</a:t>
            </a:r>
            <a:r>
              <a:rPr lang="fr-FR" dirty="0" smtClean="0"/>
              <a:t>15</a:t>
            </a:r>
            <a:r>
              <a:rPr lang="fr-FR" dirty="0" smtClean="0"/>
              <a:t>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Dans la vidéo précédente, nous </a:t>
            </a:r>
            <a:r>
              <a:rPr lang="fr-FR" sz="2800" dirty="0"/>
              <a:t>avons introduit la notion </a:t>
            </a:r>
            <a:r>
              <a:rPr lang="fr-FR" sz="2800" dirty="0" smtClean="0"/>
              <a:t>d’objets </a:t>
            </a:r>
            <a:r>
              <a:rPr lang="fr-FR" sz="2800" dirty="0"/>
              <a:t>avec les variables et le typage dynamique. </a:t>
            </a:r>
            <a:r>
              <a:rPr lang="fr-FR" sz="2800" dirty="0" smtClean="0"/>
              <a:t>Nous allons introduire dans cette vidéo </a:t>
            </a:r>
            <a:r>
              <a:rPr lang="fr-FR" sz="2800" dirty="0"/>
              <a:t>les types de base,  et les techniques de factorisation de code que sont les boucles, les fonctions et les </a:t>
            </a:r>
            <a:r>
              <a:rPr lang="fr-FR" sz="2800" dirty="0" smtClean="0"/>
              <a:t>modules</a:t>
            </a:r>
          </a:p>
          <a:p>
            <a:r>
              <a:rPr lang="fr-FR" sz="2800" dirty="0" smtClean="0"/>
              <a:t>Commençons par nous placer dans un terminal interactif…</a:t>
            </a:r>
            <a:endParaRPr lang="fr-FR" sz="2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Total : </a:t>
            </a:r>
            <a:r>
              <a:rPr lang="fr-FR" dirty="0" smtClean="0"/>
              <a:t>15 </a:t>
            </a:r>
            <a:r>
              <a:rPr lang="fr-FR" dirty="0" smtClean="0"/>
              <a:t>secondes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7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de la </a:t>
            </a:r>
            <a:r>
              <a:rPr lang="fr-FR" dirty="0" smtClean="0"/>
              <a:t>séance (8s)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ces deux vidéos nous avons introduit de nouvelles notions qui vont nous aider dès maintenant à écrire de vrais petits programmes et ainsi commencer à jouer avec Python.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Total </a:t>
            </a:r>
            <a:r>
              <a:rPr lang="fr-FR" smtClean="0"/>
              <a:t>: </a:t>
            </a:r>
            <a:r>
              <a:rPr lang="fr-FR" smtClean="0"/>
              <a:t>23 </a:t>
            </a:r>
            <a:r>
              <a:rPr lang="fr-FR" dirty="0" smtClean="0"/>
              <a:t>secondes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7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70045</TotalTime>
  <Words>113</Words>
  <Application>Microsoft Office PowerPoint</Application>
  <PresentationFormat>Affichage à l'écran (4:3)</PresentationFormat>
  <Paragraphs>11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Comic Sans MS</vt:lpstr>
      <vt:lpstr>Wingdings</vt:lpstr>
      <vt:lpstr>modelePresentationAL</vt:lpstr>
      <vt:lpstr>Résumé de la séquence (15s)</vt:lpstr>
      <vt:lpstr>Total : 15 secondes</vt:lpstr>
      <vt:lpstr>Nouvelle séquence</vt:lpstr>
      <vt:lpstr>Résumé de la séance (8s)</vt:lpstr>
      <vt:lpstr>Total : 23 secondes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1817</cp:revision>
  <cp:lastPrinted>2013-12-02T15:29:04Z</cp:lastPrinted>
  <dcterms:created xsi:type="dcterms:W3CDTF">1601-01-01T00:00:00Z</dcterms:created>
  <dcterms:modified xsi:type="dcterms:W3CDTF">2014-07-10T17:20:51Z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