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899" r:id="rId2"/>
    <p:sldId id="901" r:id="rId3"/>
    <p:sldId id="902" r:id="rId4"/>
    <p:sldId id="903" r:id="rId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899"/>
            <p14:sldId id="901"/>
            <p14:sldId id="902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59" d="100"/>
          <a:sy n="59" d="100"/>
        </p:scale>
        <p:origin x="14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Premier</a:t>
            </a:r>
            <a:r>
              <a:rPr lang="fr-FR" baseline="0" dirty="0" smtClean="0"/>
              <a:t> argument (en vert) au deuxième argument (</a:t>
            </a:r>
            <a:r>
              <a:rPr lang="fr-FR" baseline="0" smtClean="0"/>
              <a:t>en bleu) exclus </a:t>
            </a:r>
            <a:r>
              <a:rPr lang="fr-FR" baseline="0" dirty="0" smtClean="0"/>
              <a:t>(c’est-à-dire le </a:t>
            </a:r>
            <a:r>
              <a:rPr lang="fr-FR" baseline="0" smtClean="0"/>
              <a:t>deuxième argument -1)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va toujours de gauche à droite même avec les indices négatifs et la valeur de gauche est toujours incluse, celle de droite </a:t>
            </a:r>
            <a:r>
              <a:rPr lang="fr-FR" baseline="0" dirty="0" err="1" smtClean="0"/>
              <a:t>excluse</a:t>
            </a:r>
            <a:endParaRPr lang="fr-FR" baseline="0" dirty="0" smtClean="0"/>
          </a:p>
          <a:p>
            <a:r>
              <a:rPr lang="fr-FR" baseline="0" dirty="0" smtClean="0"/>
              <a:t>Le but est de supprimer des fins de séquence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 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s[5:10]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s[:3]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s[5:]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'bacon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bacon'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 bwMode="auto">
          <a:xfrm>
            <a:off x="1350818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Connecteur droit avec flèche 7"/>
          <p:cNvCxnSpPr/>
          <p:nvPr/>
        </p:nvCxnSpPr>
        <p:spPr bwMode="auto">
          <a:xfrm>
            <a:off x="2833255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5015346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Connecteur droit avec flèche 9"/>
          <p:cNvCxnSpPr/>
          <p:nvPr/>
        </p:nvCxnSpPr>
        <p:spPr bwMode="auto">
          <a:xfrm>
            <a:off x="7945582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" name="Groupe 1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4" name="ZoneTexte 3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-7461" y="266153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379141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-7462" y="302495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0" y="446952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1721" y="525844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5982" y="599121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 bwMode="auto">
          <a:xfrm>
            <a:off x="2833255" y="290944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Connecteur droit avec flèche 18"/>
          <p:cNvCxnSpPr/>
          <p:nvPr/>
        </p:nvCxnSpPr>
        <p:spPr bwMode="auto">
          <a:xfrm>
            <a:off x="5015346" y="2147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Connecteur droit avec flèche 19"/>
          <p:cNvCxnSpPr/>
          <p:nvPr/>
        </p:nvCxnSpPr>
        <p:spPr bwMode="auto">
          <a:xfrm>
            <a:off x="1350818" y="644151"/>
            <a:ext cx="1482437" cy="14023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Connecteur droit avec flèche 21"/>
          <p:cNvCxnSpPr/>
          <p:nvPr/>
        </p:nvCxnSpPr>
        <p:spPr bwMode="auto">
          <a:xfrm>
            <a:off x="5015346" y="651163"/>
            <a:ext cx="2930236" cy="0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80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s[0:10:</a:t>
            </a:r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s[::2]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s[:8:3]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s[2::3]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gbo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1371600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>
            <a:off x="2812473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4204855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5749636" y="290945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7211292" y="327998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71933" y="340411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7937" y="266133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1932" y="4882378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9430" y="414876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98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s[100]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"&lt;pyshell#109&gt;", line 1, in &lt;module&gt;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s[100]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s[5:100]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'bacon'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s[100:200]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-7461" y="266133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0" y="4885690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5620172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4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0" y="2661337"/>
            <a:ext cx="8541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s[-10:-7]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s[:-3]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s[::-1]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nocab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s[2:0:-1]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s[2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::-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1]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>
            <a:off x="2825261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e 9"/>
          <p:cNvGrpSpPr/>
          <p:nvPr/>
        </p:nvGrpSpPr>
        <p:grpSpPr>
          <a:xfrm>
            <a:off x="935181" y="764417"/>
            <a:ext cx="7813964" cy="1896920"/>
            <a:chOff x="935181" y="764417"/>
            <a:chExt cx="7813964" cy="1896920"/>
          </a:xfrm>
        </p:grpSpPr>
        <p:sp>
          <p:nvSpPr>
            <p:cNvPr id="17" name="ZoneTexte 16"/>
            <p:cNvSpPr txBox="1"/>
            <p:nvPr/>
          </p:nvSpPr>
          <p:spPr>
            <a:xfrm>
              <a:off x="935181" y="764417"/>
              <a:ext cx="78139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fr-FR" sz="9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gg</a:t>
              </a:r>
              <a:r>
                <a:rPr lang="fr-FR" sz="9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bacon</a:t>
              </a:r>
              <a:endParaRPr lang="fr-FR" sz="9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97525" y="2199672"/>
              <a:ext cx="77516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0   1   2   3   4   5   6   7   8   9           </a:t>
              </a:r>
              <a:endParaRPr lang="fr-F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831272" y="2599037"/>
            <a:ext cx="781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 -9  -8  -7  -6  -5  -4  -3  -2  -1           </a:t>
            </a:r>
            <a:endParaRPr lang="fr-FR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 bwMode="auto">
          <a:xfrm>
            <a:off x="1324708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ZoneTexte 19"/>
          <p:cNvSpPr txBox="1"/>
          <p:nvPr/>
        </p:nvSpPr>
        <p:spPr>
          <a:xfrm>
            <a:off x="62877" y="3791367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4103" y="304813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2877" y="5224785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2877" y="4508076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2877" y="5974385"/>
            <a:ext cx="797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 bwMode="auto">
          <a:xfrm>
            <a:off x="5742177" y="244053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H="1" flipV="1">
            <a:off x="901876" y="1185889"/>
            <a:ext cx="7672754" cy="42319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onnecteur droit avec flèche 26"/>
          <p:cNvCxnSpPr/>
          <p:nvPr/>
        </p:nvCxnSpPr>
        <p:spPr bwMode="auto">
          <a:xfrm>
            <a:off x="2825261" y="244052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Connecteur droit avec flèche 27"/>
          <p:cNvCxnSpPr/>
          <p:nvPr/>
        </p:nvCxnSpPr>
        <p:spPr bwMode="auto">
          <a:xfrm>
            <a:off x="2049407" y="244051"/>
            <a:ext cx="0" cy="872837"/>
          </a:xfrm>
          <a:prstGeom prst="straightConnector1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0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66984</TotalTime>
  <Words>301</Words>
  <Application>Microsoft Office PowerPoint</Application>
  <PresentationFormat>Affichage à l'écran (4:3)</PresentationFormat>
  <Paragraphs>75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1769</cp:revision>
  <cp:lastPrinted>2013-12-02T15:29:04Z</cp:lastPrinted>
  <dcterms:created xsi:type="dcterms:W3CDTF">1601-01-01T00:00:00Z</dcterms:created>
  <dcterms:modified xsi:type="dcterms:W3CDTF">2014-07-18T13:25:46Z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