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58" r:id="rId4"/>
    <p:sldId id="257" r:id="rId5"/>
    <p:sldId id="260" r:id="rId6"/>
    <p:sldId id="261" r:id="rId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6"/>
            <p14:sldId id="262"/>
            <p14:sldId id="258"/>
            <p14:sldId id="257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Introduire</a:t>
            </a:r>
            <a:r>
              <a:rPr lang="fr-FR" baseline="0" dirty="0" smtClean="0"/>
              <a:t> la notion de bloc d’instructions. </a:t>
            </a:r>
          </a:p>
          <a:p>
            <a:r>
              <a:rPr lang="fr-FR" baseline="0" dirty="0" smtClean="0"/>
              <a:t>Toutes les instructions du même bloc sont exécutés séquentiellement. </a:t>
            </a:r>
          </a:p>
          <a:p>
            <a:endParaRPr lang="fr-FR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Est-ce que vous</a:t>
            </a:r>
            <a:r>
              <a:rPr lang="fr-FR" baseline="0" dirty="0" smtClean="0"/>
              <a:t> ne remarquez rien en fin de ligne ? La le retour chariot est la fin d’une instruction, pas de ; pour désigner une fin de ligne.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Regardons la force de la syntaxe Python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Comparons sans les : et avec les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sans les : et avec 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 bwMode="auto">
          <a:xfrm flipH="1">
            <a:off x="457200" y="2265218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Connecteur droit avec flèche 11"/>
          <p:cNvCxnSpPr/>
          <p:nvPr/>
        </p:nvCxnSpPr>
        <p:spPr bwMode="auto">
          <a:xfrm flipH="1">
            <a:off x="457199" y="2833254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 flipH="1">
            <a:off x="457199" y="3977483"/>
            <a:ext cx="101830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5" name="Connecteur droit avec flèche 14"/>
          <p:cNvCxnSpPr/>
          <p:nvPr/>
        </p:nvCxnSpPr>
        <p:spPr bwMode="auto">
          <a:xfrm flipH="1">
            <a:off x="3719946" y="1059873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onnecteur droit avec flèche 16"/>
          <p:cNvCxnSpPr/>
          <p:nvPr/>
        </p:nvCxnSpPr>
        <p:spPr bwMode="auto">
          <a:xfrm flipH="1">
            <a:off x="1752601" y="2916381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0" name="Groupe 19"/>
          <p:cNvGrpSpPr/>
          <p:nvPr/>
        </p:nvGrpSpPr>
        <p:grpSpPr>
          <a:xfrm>
            <a:off x="5257800" y="1974273"/>
            <a:ext cx="3082636" cy="1246909"/>
            <a:chOff x="5257800" y="1974273"/>
            <a:chExt cx="3082636" cy="1246909"/>
          </a:xfrm>
        </p:grpSpPr>
        <p:sp>
          <p:nvSpPr>
            <p:cNvPr id="7" name="Accolade fermante 6"/>
            <p:cNvSpPr/>
            <p:nvPr/>
          </p:nvSpPr>
          <p:spPr bwMode="auto">
            <a:xfrm>
              <a:off x="5257800" y="1974273"/>
              <a:ext cx="519545" cy="1246909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825836" y="2136062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Bloc 1</a:t>
              </a:r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257800" y="3482414"/>
            <a:ext cx="3082636" cy="923330"/>
            <a:chOff x="5257800" y="3482414"/>
            <a:chExt cx="3082636" cy="923330"/>
          </a:xfrm>
        </p:grpSpPr>
        <p:sp>
          <p:nvSpPr>
            <p:cNvPr id="8" name="Accolade fermante 7"/>
            <p:cNvSpPr/>
            <p:nvPr/>
          </p:nvSpPr>
          <p:spPr bwMode="auto">
            <a:xfrm>
              <a:off x="5257800" y="3707319"/>
              <a:ext cx="519545" cy="532172"/>
            </a:xfrm>
            <a:prstGeom prst="righ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825836" y="3482414"/>
              <a:ext cx="2514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4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Bloc 2</a:t>
              </a:r>
              <a:endParaRPr lang="fr-FR" sz="54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2" name="Connecteur droit avec flèche 21"/>
          <p:cNvCxnSpPr/>
          <p:nvPr/>
        </p:nvCxnSpPr>
        <p:spPr bwMode="auto">
          <a:xfrm flipH="1">
            <a:off x="2604655" y="544023"/>
            <a:ext cx="852054" cy="540327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1226127" y="1433945"/>
            <a:ext cx="2230582" cy="5403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5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TRASH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4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67090</TotalTime>
  <Words>215</Words>
  <Application>Microsoft Office PowerPoint</Application>
  <PresentationFormat>Affichage à l'écran (4:3)</PresentationFormat>
  <Paragraphs>53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TRASH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1786</cp:revision>
  <cp:lastPrinted>2013-12-02T15:29:04Z</cp:lastPrinted>
  <dcterms:created xsi:type="dcterms:W3CDTF">1601-01-01T00:00:00Z</dcterms:created>
  <dcterms:modified xsi:type="dcterms:W3CDTF">2014-07-21T15:21:50Z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