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3" r:id="rId2"/>
    <p:sldId id="895" r:id="rId3"/>
    <p:sldId id="896" r:id="rId4"/>
    <p:sldId id="898" r:id="rId5"/>
    <p:sldId id="897" r:id="rId6"/>
    <p:sldId id="891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895"/>
            <p14:sldId id="896"/>
            <p14:sldId id="898"/>
            <p14:sldId id="897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8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manipule-t-on</a:t>
            </a:r>
            <a:r>
              <a:rPr lang="fr-FR" baseline="0" dirty="0" smtClean="0"/>
              <a:t> des objets en Python ?</a:t>
            </a:r>
          </a:p>
          <a:p>
            <a:r>
              <a:rPr lang="fr-FR" baseline="0" dirty="0" smtClean="0"/>
              <a:t>Comme dans tous les langages de programmation on peut donner un nom, on appelle ce nom une variable.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l’animation.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À la fin noter le typage dynamique, l’objet à un type, la variable donne juste un lien vers un objet.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de la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semaine nous allons parler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types de base en Python</a:t>
            </a:r>
          </a:p>
          <a:p>
            <a:pPr lvl="2"/>
            <a:r>
              <a:rPr lang="fr-FR" dirty="0" smtClean="0"/>
              <a:t>Comportement uniforme </a:t>
            </a:r>
          </a:p>
          <a:p>
            <a:pPr lvl="2"/>
            <a:r>
              <a:rPr lang="fr-FR" dirty="0" smtClean="0"/>
              <a:t>Objets très puissants et polyvalents </a:t>
            </a:r>
          </a:p>
          <a:p>
            <a:pPr lvl="1"/>
            <a:r>
              <a:rPr lang="fr-FR" dirty="0" smtClean="0"/>
              <a:t>Du typage dynamique et des références partagés</a:t>
            </a:r>
          </a:p>
          <a:p>
            <a:pPr lvl="2"/>
            <a:r>
              <a:rPr lang="fr-FR" dirty="0" smtClean="0"/>
              <a:t>Une des trois clefs de la compréhension de Python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la fin de cette vidéo vous connaitrez la notion de typage dynamique et vous  connaitrez tous les types numériques en python et saurez les manipuler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Python, tout est un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Grande uniformité qui simplifie et accélère le développement </a:t>
            </a:r>
          </a:p>
          <a:p>
            <a:r>
              <a:rPr lang="fr-FR" dirty="0" smtClean="0"/>
              <a:t>On accède à tous les objets par leur référence en mémoire</a:t>
            </a:r>
          </a:p>
          <a:p>
            <a:pPr lvl="1"/>
            <a:r>
              <a:rPr lang="fr-FR" dirty="0" smtClean="0"/>
              <a:t>Mais on ne manipule jamais directement les références mémoires</a:t>
            </a:r>
          </a:p>
          <a:p>
            <a:pPr lvl="1"/>
            <a:r>
              <a:rPr lang="fr-FR" dirty="0" smtClean="0"/>
              <a:t>On utilise en général l’affectation</a:t>
            </a:r>
          </a:p>
          <a:p>
            <a:endParaRPr lang="fr-FR" dirty="0"/>
          </a:p>
          <a:p>
            <a:r>
              <a:rPr lang="fr-FR" dirty="0" smtClean="0"/>
              <a:t>Python est livré avec beaucoup d’objets de base, ce sont les types de base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036617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93327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036618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8064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322926"/>
            <a:ext cx="666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5945" y="3595255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595255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075378"/>
            <a:ext cx="3595254" cy="11017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68239</TotalTime>
  <Words>236</Words>
  <Application>Microsoft Office PowerPoint</Application>
  <PresentationFormat>Affichage à l'écran (4:3)</PresentationFormat>
  <Paragraphs>43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Sujet de la semaine</vt:lpstr>
      <vt:lpstr>Résumé de la séquence</vt:lpstr>
      <vt:lpstr>Nouvelle séquence</vt:lpstr>
      <vt:lpstr>En Python, tout est un objet</vt:lpstr>
      <vt:lpstr>Présentation PowerPoint</vt:lpstr>
      <vt:lpstr>Types de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1760</cp:revision>
  <cp:lastPrinted>2013-12-02T15:29:04Z</cp:lastPrinted>
  <dcterms:created xsi:type="dcterms:W3CDTF">1601-01-01T00:00:00Z</dcterms:created>
  <dcterms:modified xsi:type="dcterms:W3CDTF">2014-06-04T07:28:15Z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