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"/>
  </p:notesMasterIdLst>
  <p:handoutMasterIdLst>
    <p:handoutMasterId r:id="rId4"/>
  </p:handoutMasterIdLst>
  <p:sldIdLst>
    <p:sldId id="897" r:id="rId2"/>
  </p:sldIdLst>
  <p:sldSz cx="9144000" cy="6858000" type="screen4x3"/>
  <p:notesSz cx="7099300" cy="10234613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Section par défaut" id="{28C650F0-13B2-49C9-9ED4-D40CD07835D6}">
          <p14:sldIdLst>
            <p14:sldId id="89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CC"/>
    <a:srgbClr val="FF9900"/>
    <a:srgbClr val="619428"/>
    <a:srgbClr val="FFFF66"/>
    <a:srgbClr val="FF0000"/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2101" autoAdjust="0"/>
  </p:normalViewPr>
  <p:slideViewPr>
    <p:cSldViewPr snapToGrid="0">
      <p:cViewPr varScale="1">
        <p:scale>
          <a:sx n="68" d="100"/>
          <a:sy n="68" d="100"/>
        </p:scale>
        <p:origin x="73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05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103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>
            <a:lvl1pPr algn="l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b" anchorCtr="0" compatLnSpc="1">
            <a:prstTxWarp prst="textNoShape">
              <a:avLst/>
            </a:prstTxWarp>
          </a:bodyPr>
          <a:lstStyle>
            <a:lvl1pPr algn="l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b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8E060E81-8352-45F8-AF75-3C98C02BBE5D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5526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>
            <a:lvl1pPr algn="l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05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651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59338"/>
            <a:ext cx="5680075" cy="460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Cliquez pour modifier les styles du texte du masque</a:t>
            </a:r>
          </a:p>
          <a:p>
            <a:pPr lvl="1"/>
            <a:r>
              <a:rPr lang="en-US" noProof="0" smtClean="0"/>
              <a:t>Deuxième niveau</a:t>
            </a:r>
          </a:p>
          <a:p>
            <a:pPr lvl="2"/>
            <a:r>
              <a:rPr lang="en-US" noProof="0" smtClean="0"/>
              <a:t>Troisième niveau</a:t>
            </a:r>
          </a:p>
          <a:p>
            <a:pPr lvl="3"/>
            <a:r>
              <a:rPr lang="en-US" noProof="0" smtClean="0"/>
              <a:t>Quatrième niveau</a:t>
            </a:r>
          </a:p>
          <a:p>
            <a:pPr lvl="4"/>
            <a:r>
              <a:rPr lang="en-US" noProof="0" smtClean="0"/>
              <a:t>Cinquième niveau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b" anchorCtr="0" compatLnSpc="1">
            <a:prstTxWarp prst="textNoShape">
              <a:avLst/>
            </a:prstTxWarp>
          </a:bodyPr>
          <a:lstStyle>
            <a:lvl1pPr algn="l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b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9E8EB9F5-F2F7-4A48-A943-9B409357C15C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4960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À aucune moment on ne change la référence</a:t>
            </a:r>
            <a:r>
              <a:rPr lang="fr-FR" baseline="0" dirty="0" smtClean="0"/>
              <a:t> de la variable globale L, c’est-à-dire le lien entre L du module et l’objet, par contre, f() modifie directement l’objet qui </a:t>
            </a:r>
            <a:r>
              <a:rPr lang="fr-FR" baseline="0" smtClean="0"/>
              <a:t>est mutable.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514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Cliquez pour modifier le style du titre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0480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Cliquez pour modifier le style des sous-titres du masque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xfrm>
            <a:off x="457200" y="6248400"/>
            <a:ext cx="2895600" cy="476250"/>
          </a:xfrm>
        </p:spPr>
        <p:txBody>
          <a:bodyPr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1958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E1616C-77B1-438D-B2EA-D29B0C884C1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5695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735A2D-71D9-4948-95F9-256AFC1B9ACC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8869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re. Contenu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EE3430-F29F-48C3-A4A1-A73C5FF2C15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2620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159C22-3937-41CD-B871-002FA589FB83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3580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B276A6-9051-4893-BB7A-369BEAC4FA3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09272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AE2302-58AC-4CEC-BA37-19329518E9E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3056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C96F9A-7410-4AE4-BB6A-C396CA6D07E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06352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BAF318-1520-4458-868A-5D6F98081BD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38565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5D413C-5156-4901-9037-4F52EF86BF1E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3400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D89600-A2C7-4CA0-8E18-C87971FB7FC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262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496C56-D94D-4804-81B1-3DE9E36AFE4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9596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pour modifier le style du titre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521450"/>
            <a:ext cx="39671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400" b="1">
                <a:solidFill>
                  <a:srgbClr val="3333CC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248400"/>
            <a:ext cx="914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2000">
                <a:solidFill>
                  <a:srgbClr val="3333CC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fld id="{6D52B0D0-7391-4ACE-994A-BDC0DCFE03E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53" r:id="rId1"/>
    <p:sldLayoutId id="2147484542" r:id="rId2"/>
    <p:sldLayoutId id="2147484543" r:id="rId3"/>
    <p:sldLayoutId id="2147484544" r:id="rId4"/>
    <p:sldLayoutId id="2147484545" r:id="rId5"/>
    <p:sldLayoutId id="2147484546" r:id="rId6"/>
    <p:sldLayoutId id="2147484547" r:id="rId7"/>
    <p:sldLayoutId id="2147484548" r:id="rId8"/>
    <p:sldLayoutId id="2147484549" r:id="rId9"/>
    <p:sldLayoutId id="2147484550" r:id="rId10"/>
    <p:sldLayoutId id="2147484551" r:id="rId11"/>
    <p:sldLayoutId id="2147484552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alibri" pitchFamily="34" charset="0"/>
          <a:ea typeface="+mj-ea"/>
          <a:cs typeface="Calibri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q"/>
        <a:defRPr sz="3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Calibri" pitchFamily="34" charset="0"/>
          <a:cs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pitchFamily="34" charset="0"/>
          <a:cs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  <a:cs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  <a:cs typeface="Calibri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457200" y="3249"/>
            <a:ext cx="539549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L = [1,2]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f(L):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L.append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(3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endParaRPr lang="fr-F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L 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= [1, 2, 3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f(L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[1, 2, 3]</a:t>
            </a:r>
          </a:p>
          <a:p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4958863" y="3118332"/>
            <a:ext cx="3481752" cy="3608369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5528724" y="2318942"/>
            <a:ext cx="345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 smtClean="0">
                <a:latin typeface="Calibri" panose="020F0502020204030204" pitchFamily="34" charset="0"/>
              </a:rPr>
              <a:t>objets</a:t>
            </a:r>
            <a:endParaRPr lang="fr-FR" sz="5400" dirty="0">
              <a:latin typeface="Calibri" panose="020F0502020204030204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846288" y="3118333"/>
            <a:ext cx="3657548" cy="3608370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248780" y="2318942"/>
            <a:ext cx="345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 smtClean="0">
                <a:latin typeface="Calibri" panose="020F0502020204030204" pitchFamily="34" charset="0"/>
              </a:rPr>
              <a:t>variables</a:t>
            </a:r>
            <a:endParaRPr lang="fr-FR" sz="5400" dirty="0">
              <a:latin typeface="Calibri" panose="020F0502020204030204" pitchFamily="34" charset="0"/>
            </a:endParaRPr>
          </a:p>
        </p:txBody>
      </p:sp>
      <p:cxnSp>
        <p:nvCxnSpPr>
          <p:cNvPr id="15" name="Connecteur droit 14"/>
          <p:cNvCxnSpPr/>
          <p:nvPr/>
        </p:nvCxnSpPr>
        <p:spPr bwMode="auto">
          <a:xfrm>
            <a:off x="846288" y="4840652"/>
            <a:ext cx="3657548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30" name="ZoneTexte 29"/>
          <p:cNvSpPr txBox="1"/>
          <p:nvPr/>
        </p:nvSpPr>
        <p:spPr>
          <a:xfrm>
            <a:off x="846288" y="3118332"/>
            <a:ext cx="19327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module</a:t>
            </a:r>
            <a:endParaRPr lang="fr-FR" sz="3200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875868" y="4885684"/>
            <a:ext cx="19327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f()</a:t>
            </a:r>
            <a:endParaRPr lang="fr-FR" sz="3200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52" name="ZoneTexte 51"/>
          <p:cNvSpPr txBox="1"/>
          <p:nvPr/>
        </p:nvSpPr>
        <p:spPr>
          <a:xfrm>
            <a:off x="7320800" y="3237974"/>
            <a:ext cx="596264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>
                <a:latin typeface="Calibri" panose="020F0502020204030204" pitchFamily="34" charset="0"/>
              </a:rPr>
              <a:t>3</a:t>
            </a:r>
            <a:endParaRPr lang="fr-FR" sz="3200" dirty="0">
              <a:latin typeface="Calibri" panose="020F0502020204030204" pitchFamily="34" charset="0"/>
            </a:endParaRPr>
          </a:p>
        </p:txBody>
      </p:sp>
      <p:sp>
        <p:nvSpPr>
          <p:cNvPr id="53" name="ZoneTexte 52"/>
          <p:cNvSpPr txBox="1"/>
          <p:nvPr/>
        </p:nvSpPr>
        <p:spPr>
          <a:xfrm>
            <a:off x="2171301" y="3963794"/>
            <a:ext cx="5367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>
                <a:latin typeface="Calibri" panose="020F0502020204030204" pitchFamily="34" charset="0"/>
              </a:rPr>
              <a:t>L</a:t>
            </a:r>
          </a:p>
        </p:txBody>
      </p:sp>
      <p:grpSp>
        <p:nvGrpSpPr>
          <p:cNvPr id="33" name="Groupe 32"/>
          <p:cNvGrpSpPr/>
          <p:nvPr/>
        </p:nvGrpSpPr>
        <p:grpSpPr>
          <a:xfrm>
            <a:off x="5154954" y="3242671"/>
            <a:ext cx="1674910" cy="1597981"/>
            <a:chOff x="5154572" y="3517919"/>
            <a:chExt cx="1674910" cy="1597981"/>
          </a:xfrm>
        </p:grpSpPr>
        <p:sp>
          <p:nvSpPr>
            <p:cNvPr id="35" name="ZoneTexte 34"/>
            <p:cNvSpPr txBox="1"/>
            <p:nvPr/>
          </p:nvSpPr>
          <p:spPr>
            <a:xfrm>
              <a:off x="5235451" y="4531125"/>
              <a:ext cx="1395021" cy="58477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3200" dirty="0" smtClean="0">
                  <a:latin typeface="Calibri" panose="020F0502020204030204" pitchFamily="34" charset="0"/>
                </a:rPr>
                <a:t>[  ,  ]</a:t>
              </a:r>
              <a:endParaRPr lang="fr-FR" sz="3200" dirty="0">
                <a:latin typeface="Calibri" panose="020F0502020204030204" pitchFamily="34" charset="0"/>
              </a:endParaRPr>
            </a:p>
          </p:txBody>
        </p:sp>
        <p:sp>
          <p:nvSpPr>
            <p:cNvPr id="37" name="ZoneTexte 36"/>
            <p:cNvSpPr txBox="1"/>
            <p:nvPr/>
          </p:nvSpPr>
          <p:spPr>
            <a:xfrm>
              <a:off x="5154572" y="3517919"/>
              <a:ext cx="596264" cy="58477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3200" dirty="0">
                  <a:latin typeface="Calibri" panose="020F0502020204030204" pitchFamily="34" charset="0"/>
                </a:rPr>
                <a:t>1</a:t>
              </a:r>
            </a:p>
          </p:txBody>
        </p:sp>
        <p:sp>
          <p:nvSpPr>
            <p:cNvPr id="41" name="ZoneTexte 40"/>
            <p:cNvSpPr txBox="1"/>
            <p:nvPr/>
          </p:nvSpPr>
          <p:spPr>
            <a:xfrm>
              <a:off x="6233218" y="3517919"/>
              <a:ext cx="596264" cy="58477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3200" dirty="0" smtClean="0">
                  <a:latin typeface="Calibri" panose="020F0502020204030204" pitchFamily="34" charset="0"/>
                </a:rPr>
                <a:t>2</a:t>
              </a:r>
              <a:endParaRPr lang="fr-FR" sz="3200" dirty="0">
                <a:latin typeface="Calibri" panose="020F0502020204030204" pitchFamily="34" charset="0"/>
              </a:endParaRPr>
            </a:p>
          </p:txBody>
        </p:sp>
        <p:sp>
          <p:nvSpPr>
            <p:cNvPr id="31" name="Forme libre 30"/>
            <p:cNvSpPr/>
            <p:nvPr/>
          </p:nvSpPr>
          <p:spPr bwMode="auto">
            <a:xfrm>
              <a:off x="5275626" y="4093698"/>
              <a:ext cx="506196" cy="787791"/>
            </a:xfrm>
            <a:custGeom>
              <a:avLst/>
              <a:gdLst>
                <a:gd name="connsiteX0" fmla="*/ 506196 w 506196"/>
                <a:gd name="connsiteY0" fmla="*/ 787791 h 787791"/>
                <a:gd name="connsiteX1" fmla="*/ 27894 w 506196"/>
                <a:gd name="connsiteY1" fmla="*/ 239151 h 787791"/>
                <a:gd name="connsiteX2" fmla="*/ 98232 w 506196"/>
                <a:gd name="connsiteY2" fmla="*/ 0 h 787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6196" h="787791">
                  <a:moveTo>
                    <a:pt x="506196" y="787791"/>
                  </a:moveTo>
                  <a:cubicBezTo>
                    <a:pt x="301042" y="579120"/>
                    <a:pt x="95888" y="370449"/>
                    <a:pt x="27894" y="239151"/>
                  </a:cubicBezTo>
                  <a:cubicBezTo>
                    <a:pt x="-40100" y="107853"/>
                    <a:pt x="29066" y="53926"/>
                    <a:pt x="98232" y="0"/>
                  </a:cubicBezTo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" name="Forme libre 31"/>
            <p:cNvSpPr/>
            <p:nvPr/>
          </p:nvSpPr>
          <p:spPr bwMode="auto">
            <a:xfrm>
              <a:off x="6096480" y="4093698"/>
              <a:ext cx="524542" cy="787791"/>
            </a:xfrm>
            <a:custGeom>
              <a:avLst/>
              <a:gdLst>
                <a:gd name="connsiteX0" fmla="*/ 0 w 601281"/>
                <a:gd name="connsiteY0" fmla="*/ 787791 h 787791"/>
                <a:gd name="connsiteX1" fmla="*/ 562708 w 601281"/>
                <a:gd name="connsiteY1" fmla="*/ 295422 h 787791"/>
                <a:gd name="connsiteX2" fmla="*/ 506437 w 601281"/>
                <a:gd name="connsiteY2" fmla="*/ 0 h 787791"/>
                <a:gd name="connsiteX0" fmla="*/ 0 w 514802"/>
                <a:gd name="connsiteY0" fmla="*/ 787791 h 787791"/>
                <a:gd name="connsiteX1" fmla="*/ 98474 w 514802"/>
                <a:gd name="connsiteY1" fmla="*/ 450167 h 787791"/>
                <a:gd name="connsiteX2" fmla="*/ 506437 w 514802"/>
                <a:gd name="connsiteY2" fmla="*/ 0 h 787791"/>
                <a:gd name="connsiteX0" fmla="*/ 0 w 515644"/>
                <a:gd name="connsiteY0" fmla="*/ 787791 h 787791"/>
                <a:gd name="connsiteX1" fmla="*/ 98474 w 515644"/>
                <a:gd name="connsiteY1" fmla="*/ 450167 h 787791"/>
                <a:gd name="connsiteX2" fmla="*/ 506437 w 515644"/>
                <a:gd name="connsiteY2" fmla="*/ 0 h 787791"/>
                <a:gd name="connsiteX0" fmla="*/ 33884 w 549528"/>
                <a:gd name="connsiteY0" fmla="*/ 787791 h 787791"/>
                <a:gd name="connsiteX1" fmla="*/ 132358 w 549528"/>
                <a:gd name="connsiteY1" fmla="*/ 450167 h 787791"/>
                <a:gd name="connsiteX2" fmla="*/ 540321 w 549528"/>
                <a:gd name="connsiteY2" fmla="*/ 0 h 787791"/>
                <a:gd name="connsiteX0" fmla="*/ 21387 w 537031"/>
                <a:gd name="connsiteY0" fmla="*/ 787791 h 787791"/>
                <a:gd name="connsiteX1" fmla="*/ 119861 w 537031"/>
                <a:gd name="connsiteY1" fmla="*/ 450167 h 787791"/>
                <a:gd name="connsiteX2" fmla="*/ 527824 w 537031"/>
                <a:gd name="connsiteY2" fmla="*/ 0 h 787791"/>
                <a:gd name="connsiteX0" fmla="*/ 40134 w 555778"/>
                <a:gd name="connsiteY0" fmla="*/ 787791 h 787791"/>
                <a:gd name="connsiteX1" fmla="*/ 138608 w 555778"/>
                <a:gd name="connsiteY1" fmla="*/ 450167 h 787791"/>
                <a:gd name="connsiteX2" fmla="*/ 546571 w 555778"/>
                <a:gd name="connsiteY2" fmla="*/ 0 h 787791"/>
                <a:gd name="connsiteX0" fmla="*/ 8898 w 524542"/>
                <a:gd name="connsiteY0" fmla="*/ 787791 h 787791"/>
                <a:gd name="connsiteX1" fmla="*/ 107372 w 524542"/>
                <a:gd name="connsiteY1" fmla="*/ 450167 h 787791"/>
                <a:gd name="connsiteX2" fmla="*/ 515335 w 524542"/>
                <a:gd name="connsiteY2" fmla="*/ 0 h 787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24542" h="787791">
                  <a:moveTo>
                    <a:pt x="8898" y="787791"/>
                  </a:moveTo>
                  <a:cubicBezTo>
                    <a:pt x="-5170" y="649459"/>
                    <a:pt x="-19237" y="651803"/>
                    <a:pt x="107372" y="450167"/>
                  </a:cubicBezTo>
                  <a:cubicBezTo>
                    <a:pt x="233981" y="248531"/>
                    <a:pt x="585673" y="82062"/>
                    <a:pt x="515335" y="0"/>
                  </a:cubicBezTo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65" name="Groupe 64"/>
          <p:cNvGrpSpPr/>
          <p:nvPr/>
        </p:nvGrpSpPr>
        <p:grpSpPr>
          <a:xfrm>
            <a:off x="5256430" y="5037407"/>
            <a:ext cx="2761726" cy="1597981"/>
            <a:chOff x="5256430" y="5037407"/>
            <a:chExt cx="2761726" cy="1597981"/>
          </a:xfrm>
        </p:grpSpPr>
        <p:sp>
          <p:nvSpPr>
            <p:cNvPr id="56" name="ZoneTexte 55"/>
            <p:cNvSpPr txBox="1"/>
            <p:nvPr/>
          </p:nvSpPr>
          <p:spPr>
            <a:xfrm>
              <a:off x="7421892" y="5037407"/>
              <a:ext cx="596264" cy="58477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3200" dirty="0" smtClean="0">
                  <a:latin typeface="Calibri" panose="020F0502020204030204" pitchFamily="34" charset="0"/>
                </a:rPr>
                <a:t>3</a:t>
              </a:r>
              <a:endParaRPr lang="fr-FR" sz="3200" dirty="0">
                <a:latin typeface="Calibri" panose="020F0502020204030204" pitchFamily="34" charset="0"/>
              </a:endParaRPr>
            </a:p>
          </p:txBody>
        </p:sp>
        <p:grpSp>
          <p:nvGrpSpPr>
            <p:cNvPr id="57" name="Groupe 56"/>
            <p:cNvGrpSpPr/>
            <p:nvPr/>
          </p:nvGrpSpPr>
          <p:grpSpPr>
            <a:xfrm>
              <a:off x="5256430" y="5037407"/>
              <a:ext cx="1805552" cy="1597981"/>
              <a:chOff x="5154572" y="3517919"/>
              <a:chExt cx="1805552" cy="1597981"/>
            </a:xfrm>
          </p:grpSpPr>
          <p:sp>
            <p:nvSpPr>
              <p:cNvPr id="58" name="ZoneTexte 57"/>
              <p:cNvSpPr txBox="1"/>
              <p:nvPr/>
            </p:nvSpPr>
            <p:spPr>
              <a:xfrm>
                <a:off x="5235451" y="4531125"/>
                <a:ext cx="1724673" cy="58477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3200" dirty="0" smtClean="0">
                    <a:latin typeface="Calibri" panose="020F0502020204030204" pitchFamily="34" charset="0"/>
                  </a:rPr>
                  <a:t>[  ,  ,  ]</a:t>
                </a:r>
                <a:endParaRPr lang="fr-FR" sz="3200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59" name="ZoneTexte 58"/>
              <p:cNvSpPr txBox="1"/>
              <p:nvPr/>
            </p:nvSpPr>
            <p:spPr>
              <a:xfrm>
                <a:off x="5154572" y="3517919"/>
                <a:ext cx="596264" cy="58477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3200" dirty="0">
                    <a:latin typeface="Calibri" panose="020F0502020204030204" pitchFamily="34" charset="0"/>
                  </a:rPr>
                  <a:t>1</a:t>
                </a:r>
              </a:p>
            </p:txBody>
          </p:sp>
          <p:sp>
            <p:nvSpPr>
              <p:cNvPr id="60" name="ZoneTexte 59"/>
              <p:cNvSpPr txBox="1"/>
              <p:nvPr/>
            </p:nvSpPr>
            <p:spPr>
              <a:xfrm>
                <a:off x="6233218" y="3517919"/>
                <a:ext cx="596264" cy="58477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3200" dirty="0" smtClean="0">
                    <a:latin typeface="Calibri" panose="020F0502020204030204" pitchFamily="34" charset="0"/>
                  </a:rPr>
                  <a:t>2</a:t>
                </a:r>
                <a:endParaRPr lang="fr-FR" sz="3200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61" name="Forme libre 60"/>
              <p:cNvSpPr/>
              <p:nvPr/>
            </p:nvSpPr>
            <p:spPr bwMode="auto">
              <a:xfrm>
                <a:off x="5275626" y="4093698"/>
                <a:ext cx="506196" cy="787791"/>
              </a:xfrm>
              <a:custGeom>
                <a:avLst/>
                <a:gdLst>
                  <a:gd name="connsiteX0" fmla="*/ 506196 w 506196"/>
                  <a:gd name="connsiteY0" fmla="*/ 787791 h 787791"/>
                  <a:gd name="connsiteX1" fmla="*/ 27894 w 506196"/>
                  <a:gd name="connsiteY1" fmla="*/ 239151 h 787791"/>
                  <a:gd name="connsiteX2" fmla="*/ 98232 w 506196"/>
                  <a:gd name="connsiteY2" fmla="*/ 0 h 7877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6196" h="787791">
                    <a:moveTo>
                      <a:pt x="506196" y="787791"/>
                    </a:moveTo>
                    <a:cubicBezTo>
                      <a:pt x="301042" y="579120"/>
                      <a:pt x="95888" y="370449"/>
                      <a:pt x="27894" y="239151"/>
                    </a:cubicBezTo>
                    <a:cubicBezTo>
                      <a:pt x="-40100" y="107853"/>
                      <a:pt x="29066" y="53926"/>
                      <a:pt x="98232" y="0"/>
                    </a:cubicBezTo>
                  </a:path>
                </a:pathLst>
              </a:cu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</p:spPr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2" name="Forme libre 61"/>
              <p:cNvSpPr/>
              <p:nvPr/>
            </p:nvSpPr>
            <p:spPr bwMode="auto">
              <a:xfrm>
                <a:off x="6096480" y="4093698"/>
                <a:ext cx="524542" cy="787791"/>
              </a:xfrm>
              <a:custGeom>
                <a:avLst/>
                <a:gdLst>
                  <a:gd name="connsiteX0" fmla="*/ 0 w 601281"/>
                  <a:gd name="connsiteY0" fmla="*/ 787791 h 787791"/>
                  <a:gd name="connsiteX1" fmla="*/ 562708 w 601281"/>
                  <a:gd name="connsiteY1" fmla="*/ 295422 h 787791"/>
                  <a:gd name="connsiteX2" fmla="*/ 506437 w 601281"/>
                  <a:gd name="connsiteY2" fmla="*/ 0 h 787791"/>
                  <a:gd name="connsiteX0" fmla="*/ 0 w 514802"/>
                  <a:gd name="connsiteY0" fmla="*/ 787791 h 787791"/>
                  <a:gd name="connsiteX1" fmla="*/ 98474 w 514802"/>
                  <a:gd name="connsiteY1" fmla="*/ 450167 h 787791"/>
                  <a:gd name="connsiteX2" fmla="*/ 506437 w 514802"/>
                  <a:gd name="connsiteY2" fmla="*/ 0 h 787791"/>
                  <a:gd name="connsiteX0" fmla="*/ 0 w 515644"/>
                  <a:gd name="connsiteY0" fmla="*/ 787791 h 787791"/>
                  <a:gd name="connsiteX1" fmla="*/ 98474 w 515644"/>
                  <a:gd name="connsiteY1" fmla="*/ 450167 h 787791"/>
                  <a:gd name="connsiteX2" fmla="*/ 506437 w 515644"/>
                  <a:gd name="connsiteY2" fmla="*/ 0 h 787791"/>
                  <a:gd name="connsiteX0" fmla="*/ 33884 w 549528"/>
                  <a:gd name="connsiteY0" fmla="*/ 787791 h 787791"/>
                  <a:gd name="connsiteX1" fmla="*/ 132358 w 549528"/>
                  <a:gd name="connsiteY1" fmla="*/ 450167 h 787791"/>
                  <a:gd name="connsiteX2" fmla="*/ 540321 w 549528"/>
                  <a:gd name="connsiteY2" fmla="*/ 0 h 787791"/>
                  <a:gd name="connsiteX0" fmla="*/ 21387 w 537031"/>
                  <a:gd name="connsiteY0" fmla="*/ 787791 h 787791"/>
                  <a:gd name="connsiteX1" fmla="*/ 119861 w 537031"/>
                  <a:gd name="connsiteY1" fmla="*/ 450167 h 787791"/>
                  <a:gd name="connsiteX2" fmla="*/ 527824 w 537031"/>
                  <a:gd name="connsiteY2" fmla="*/ 0 h 787791"/>
                  <a:gd name="connsiteX0" fmla="*/ 40134 w 555778"/>
                  <a:gd name="connsiteY0" fmla="*/ 787791 h 787791"/>
                  <a:gd name="connsiteX1" fmla="*/ 138608 w 555778"/>
                  <a:gd name="connsiteY1" fmla="*/ 450167 h 787791"/>
                  <a:gd name="connsiteX2" fmla="*/ 546571 w 555778"/>
                  <a:gd name="connsiteY2" fmla="*/ 0 h 787791"/>
                  <a:gd name="connsiteX0" fmla="*/ 8898 w 524542"/>
                  <a:gd name="connsiteY0" fmla="*/ 787791 h 787791"/>
                  <a:gd name="connsiteX1" fmla="*/ 107372 w 524542"/>
                  <a:gd name="connsiteY1" fmla="*/ 450167 h 787791"/>
                  <a:gd name="connsiteX2" fmla="*/ 515335 w 524542"/>
                  <a:gd name="connsiteY2" fmla="*/ 0 h 7877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4542" h="787791">
                    <a:moveTo>
                      <a:pt x="8898" y="787791"/>
                    </a:moveTo>
                    <a:cubicBezTo>
                      <a:pt x="-5170" y="649459"/>
                      <a:pt x="-19237" y="651803"/>
                      <a:pt x="107372" y="450167"/>
                    </a:cubicBezTo>
                    <a:cubicBezTo>
                      <a:pt x="233981" y="248531"/>
                      <a:pt x="585673" y="82062"/>
                      <a:pt x="515335" y="0"/>
                    </a:cubicBezTo>
                  </a:path>
                </a:pathLst>
              </a:cu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</p:spPr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64" name="Forme libre 63"/>
            <p:cNvSpPr/>
            <p:nvPr/>
          </p:nvSpPr>
          <p:spPr bwMode="auto">
            <a:xfrm>
              <a:off x="6541477" y="5641145"/>
              <a:ext cx="1292677" cy="703384"/>
            </a:xfrm>
            <a:custGeom>
              <a:avLst/>
              <a:gdLst>
                <a:gd name="connsiteX0" fmla="*/ 0 w 1292677"/>
                <a:gd name="connsiteY0" fmla="*/ 703384 h 703384"/>
                <a:gd name="connsiteX1" fmla="*/ 1125415 w 1292677"/>
                <a:gd name="connsiteY1" fmla="*/ 464233 h 703384"/>
                <a:gd name="connsiteX2" fmla="*/ 1266092 w 1292677"/>
                <a:gd name="connsiteY2" fmla="*/ 0 h 703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2677" h="703384">
                  <a:moveTo>
                    <a:pt x="0" y="703384"/>
                  </a:moveTo>
                  <a:cubicBezTo>
                    <a:pt x="457200" y="642424"/>
                    <a:pt x="914400" y="581464"/>
                    <a:pt x="1125415" y="464233"/>
                  </a:cubicBezTo>
                  <a:cubicBezTo>
                    <a:pt x="1336430" y="347002"/>
                    <a:pt x="1301261" y="173501"/>
                    <a:pt x="1266092" y="0"/>
                  </a:cubicBezTo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66" name="Forme libre 65"/>
          <p:cNvSpPr/>
          <p:nvPr/>
        </p:nvSpPr>
        <p:spPr bwMode="auto">
          <a:xfrm>
            <a:off x="2495149" y="5418931"/>
            <a:ext cx="2850574" cy="985229"/>
          </a:xfrm>
          <a:custGeom>
            <a:avLst/>
            <a:gdLst>
              <a:gd name="connsiteX0" fmla="*/ 0 w 2757268"/>
              <a:gd name="connsiteY0" fmla="*/ 0 h 591758"/>
              <a:gd name="connsiteX1" fmla="*/ 1237957 w 2757268"/>
              <a:gd name="connsiteY1" fmla="*/ 576776 h 591758"/>
              <a:gd name="connsiteX2" fmla="*/ 2757268 w 2757268"/>
              <a:gd name="connsiteY2" fmla="*/ 365760 h 591758"/>
              <a:gd name="connsiteX0" fmla="*/ 0 w 2850574"/>
              <a:gd name="connsiteY0" fmla="*/ 0 h 1151595"/>
              <a:gd name="connsiteX1" fmla="*/ 1331263 w 2850574"/>
              <a:gd name="connsiteY1" fmla="*/ 1136613 h 1151595"/>
              <a:gd name="connsiteX2" fmla="*/ 2850574 w 2850574"/>
              <a:gd name="connsiteY2" fmla="*/ 925597 h 1151595"/>
              <a:gd name="connsiteX0" fmla="*/ 0 w 2850574"/>
              <a:gd name="connsiteY0" fmla="*/ 0 h 961189"/>
              <a:gd name="connsiteX1" fmla="*/ 1163312 w 2850574"/>
              <a:gd name="connsiteY1" fmla="*/ 707405 h 961189"/>
              <a:gd name="connsiteX2" fmla="*/ 2850574 w 2850574"/>
              <a:gd name="connsiteY2" fmla="*/ 925597 h 961189"/>
              <a:gd name="connsiteX0" fmla="*/ 0 w 2850574"/>
              <a:gd name="connsiteY0" fmla="*/ 0 h 985229"/>
              <a:gd name="connsiteX1" fmla="*/ 1163312 w 2850574"/>
              <a:gd name="connsiteY1" fmla="*/ 707405 h 985229"/>
              <a:gd name="connsiteX2" fmla="*/ 2850574 w 2850574"/>
              <a:gd name="connsiteY2" fmla="*/ 925597 h 985229"/>
              <a:gd name="connsiteX0" fmla="*/ 0 w 2850574"/>
              <a:gd name="connsiteY0" fmla="*/ 0 h 985229"/>
              <a:gd name="connsiteX1" fmla="*/ 1163312 w 2850574"/>
              <a:gd name="connsiteY1" fmla="*/ 707405 h 985229"/>
              <a:gd name="connsiteX2" fmla="*/ 2850574 w 2850574"/>
              <a:gd name="connsiteY2" fmla="*/ 925597 h 985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50574" h="985229">
                <a:moveTo>
                  <a:pt x="0" y="0"/>
                </a:moveTo>
                <a:cubicBezTo>
                  <a:pt x="389206" y="257908"/>
                  <a:pt x="722428" y="534478"/>
                  <a:pt x="1163312" y="707405"/>
                </a:cubicBezTo>
                <a:cubicBezTo>
                  <a:pt x="1641518" y="954977"/>
                  <a:pt x="2320691" y="1061585"/>
                  <a:pt x="2850574" y="925597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82" name="Groupe 81"/>
          <p:cNvGrpSpPr/>
          <p:nvPr/>
        </p:nvGrpSpPr>
        <p:grpSpPr>
          <a:xfrm>
            <a:off x="5043632" y="3156426"/>
            <a:ext cx="1889623" cy="1813782"/>
            <a:chOff x="4841910" y="326867"/>
            <a:chExt cx="1889623" cy="1813782"/>
          </a:xfrm>
        </p:grpSpPr>
        <p:sp>
          <p:nvSpPr>
            <p:cNvPr id="81" name="Rectangle 80"/>
            <p:cNvSpPr/>
            <p:nvPr/>
          </p:nvSpPr>
          <p:spPr bwMode="auto">
            <a:xfrm>
              <a:off x="4841910" y="326867"/>
              <a:ext cx="1889623" cy="1813782"/>
            </a:xfrm>
            <a:prstGeom prst="rect">
              <a:avLst/>
            </a:prstGeom>
            <a:solidFill>
              <a:schemeClr val="bg1"/>
            </a:solidFill>
            <a:ln w="38100" cap="flat" cmpd="sng" algn="ctr">
              <a:noFill/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75" name="Groupe 74"/>
            <p:cNvGrpSpPr/>
            <p:nvPr/>
          </p:nvGrpSpPr>
          <p:grpSpPr>
            <a:xfrm>
              <a:off x="4958863" y="406210"/>
              <a:ext cx="1674910" cy="1597981"/>
              <a:chOff x="5154572" y="3517919"/>
              <a:chExt cx="1674910" cy="1597981"/>
            </a:xfrm>
          </p:grpSpPr>
          <p:sp>
            <p:nvSpPr>
              <p:cNvPr id="77" name="ZoneTexte 76"/>
              <p:cNvSpPr txBox="1"/>
              <p:nvPr/>
            </p:nvSpPr>
            <p:spPr>
              <a:xfrm>
                <a:off x="5154572" y="3517919"/>
                <a:ext cx="596264" cy="58477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3200" dirty="0">
                    <a:latin typeface="Calibri" panose="020F0502020204030204" pitchFamily="34" charset="0"/>
                  </a:rPr>
                  <a:t>1</a:t>
                </a:r>
              </a:p>
            </p:txBody>
          </p:sp>
          <p:sp>
            <p:nvSpPr>
              <p:cNvPr id="78" name="ZoneTexte 77"/>
              <p:cNvSpPr txBox="1"/>
              <p:nvPr/>
            </p:nvSpPr>
            <p:spPr>
              <a:xfrm>
                <a:off x="6233218" y="3517919"/>
                <a:ext cx="596264" cy="58477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3200" dirty="0" smtClean="0">
                    <a:latin typeface="Calibri" panose="020F0502020204030204" pitchFamily="34" charset="0"/>
                  </a:rPr>
                  <a:t>2</a:t>
                </a:r>
                <a:endParaRPr lang="fr-FR" sz="3200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76" name="ZoneTexte 75"/>
              <p:cNvSpPr txBox="1"/>
              <p:nvPr/>
            </p:nvSpPr>
            <p:spPr>
              <a:xfrm>
                <a:off x="5235451" y="4531125"/>
                <a:ext cx="1395021" cy="584775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3200" dirty="0" smtClean="0">
                    <a:latin typeface="Calibri" panose="020F0502020204030204" pitchFamily="34" charset="0"/>
                  </a:rPr>
                  <a:t>[  ,  ,  ]</a:t>
                </a:r>
                <a:endParaRPr lang="fr-FR" sz="3200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80" name="Forme libre 79"/>
              <p:cNvSpPr/>
              <p:nvPr/>
            </p:nvSpPr>
            <p:spPr bwMode="auto">
              <a:xfrm>
                <a:off x="5930400" y="4093698"/>
                <a:ext cx="690342" cy="845849"/>
              </a:xfrm>
              <a:custGeom>
                <a:avLst/>
                <a:gdLst>
                  <a:gd name="connsiteX0" fmla="*/ 0 w 601281"/>
                  <a:gd name="connsiteY0" fmla="*/ 787791 h 787791"/>
                  <a:gd name="connsiteX1" fmla="*/ 562708 w 601281"/>
                  <a:gd name="connsiteY1" fmla="*/ 295422 h 787791"/>
                  <a:gd name="connsiteX2" fmla="*/ 506437 w 601281"/>
                  <a:gd name="connsiteY2" fmla="*/ 0 h 787791"/>
                  <a:gd name="connsiteX0" fmla="*/ 0 w 514802"/>
                  <a:gd name="connsiteY0" fmla="*/ 787791 h 787791"/>
                  <a:gd name="connsiteX1" fmla="*/ 98474 w 514802"/>
                  <a:gd name="connsiteY1" fmla="*/ 450167 h 787791"/>
                  <a:gd name="connsiteX2" fmla="*/ 506437 w 514802"/>
                  <a:gd name="connsiteY2" fmla="*/ 0 h 787791"/>
                  <a:gd name="connsiteX0" fmla="*/ 0 w 515644"/>
                  <a:gd name="connsiteY0" fmla="*/ 787791 h 787791"/>
                  <a:gd name="connsiteX1" fmla="*/ 98474 w 515644"/>
                  <a:gd name="connsiteY1" fmla="*/ 450167 h 787791"/>
                  <a:gd name="connsiteX2" fmla="*/ 506437 w 515644"/>
                  <a:gd name="connsiteY2" fmla="*/ 0 h 787791"/>
                  <a:gd name="connsiteX0" fmla="*/ 33884 w 549528"/>
                  <a:gd name="connsiteY0" fmla="*/ 787791 h 787791"/>
                  <a:gd name="connsiteX1" fmla="*/ 132358 w 549528"/>
                  <a:gd name="connsiteY1" fmla="*/ 450167 h 787791"/>
                  <a:gd name="connsiteX2" fmla="*/ 540321 w 549528"/>
                  <a:gd name="connsiteY2" fmla="*/ 0 h 787791"/>
                  <a:gd name="connsiteX0" fmla="*/ 21387 w 537031"/>
                  <a:gd name="connsiteY0" fmla="*/ 787791 h 787791"/>
                  <a:gd name="connsiteX1" fmla="*/ 119861 w 537031"/>
                  <a:gd name="connsiteY1" fmla="*/ 450167 h 787791"/>
                  <a:gd name="connsiteX2" fmla="*/ 527824 w 537031"/>
                  <a:gd name="connsiteY2" fmla="*/ 0 h 787791"/>
                  <a:gd name="connsiteX0" fmla="*/ 40134 w 555778"/>
                  <a:gd name="connsiteY0" fmla="*/ 787791 h 787791"/>
                  <a:gd name="connsiteX1" fmla="*/ 138608 w 555778"/>
                  <a:gd name="connsiteY1" fmla="*/ 450167 h 787791"/>
                  <a:gd name="connsiteX2" fmla="*/ 546571 w 555778"/>
                  <a:gd name="connsiteY2" fmla="*/ 0 h 787791"/>
                  <a:gd name="connsiteX0" fmla="*/ 8898 w 524542"/>
                  <a:gd name="connsiteY0" fmla="*/ 787791 h 787791"/>
                  <a:gd name="connsiteX1" fmla="*/ 107372 w 524542"/>
                  <a:gd name="connsiteY1" fmla="*/ 450167 h 787791"/>
                  <a:gd name="connsiteX2" fmla="*/ 515335 w 524542"/>
                  <a:gd name="connsiteY2" fmla="*/ 0 h 787791"/>
                  <a:gd name="connsiteX0" fmla="*/ 1089 w 632372"/>
                  <a:gd name="connsiteY0" fmla="*/ 860363 h 860363"/>
                  <a:gd name="connsiteX1" fmla="*/ 215677 w 632372"/>
                  <a:gd name="connsiteY1" fmla="*/ 450167 h 860363"/>
                  <a:gd name="connsiteX2" fmla="*/ 623640 w 632372"/>
                  <a:gd name="connsiteY2" fmla="*/ 0 h 860363"/>
                  <a:gd name="connsiteX0" fmla="*/ 805 w 690342"/>
                  <a:gd name="connsiteY0" fmla="*/ 845849 h 845849"/>
                  <a:gd name="connsiteX1" fmla="*/ 273451 w 690342"/>
                  <a:gd name="connsiteY1" fmla="*/ 450167 h 845849"/>
                  <a:gd name="connsiteX2" fmla="*/ 681414 w 690342"/>
                  <a:gd name="connsiteY2" fmla="*/ 0 h 8458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90342" h="845849">
                    <a:moveTo>
                      <a:pt x="805" y="845849"/>
                    </a:moveTo>
                    <a:cubicBezTo>
                      <a:pt x="-13263" y="707517"/>
                      <a:pt x="160016" y="591142"/>
                      <a:pt x="273451" y="450167"/>
                    </a:cubicBezTo>
                    <a:cubicBezTo>
                      <a:pt x="386886" y="309192"/>
                      <a:pt x="751752" y="82062"/>
                      <a:pt x="681414" y="0"/>
                    </a:cubicBezTo>
                  </a:path>
                </a:pathLst>
              </a:cu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</p:spPr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9" name="Forme libre 78"/>
              <p:cNvSpPr/>
              <p:nvPr/>
            </p:nvSpPr>
            <p:spPr bwMode="auto">
              <a:xfrm>
                <a:off x="5286179" y="4093698"/>
                <a:ext cx="350499" cy="787791"/>
              </a:xfrm>
              <a:custGeom>
                <a:avLst/>
                <a:gdLst>
                  <a:gd name="connsiteX0" fmla="*/ 506196 w 506196"/>
                  <a:gd name="connsiteY0" fmla="*/ 787791 h 787791"/>
                  <a:gd name="connsiteX1" fmla="*/ 27894 w 506196"/>
                  <a:gd name="connsiteY1" fmla="*/ 239151 h 787791"/>
                  <a:gd name="connsiteX2" fmla="*/ 98232 w 506196"/>
                  <a:gd name="connsiteY2" fmla="*/ 0 h 787791"/>
                  <a:gd name="connsiteX0" fmla="*/ 350499 w 350499"/>
                  <a:gd name="connsiteY0" fmla="*/ 787791 h 787791"/>
                  <a:gd name="connsiteX1" fmla="*/ 17340 w 350499"/>
                  <a:gd name="connsiteY1" fmla="*/ 239151 h 787791"/>
                  <a:gd name="connsiteX2" fmla="*/ 87678 w 350499"/>
                  <a:gd name="connsiteY2" fmla="*/ 0 h 7877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50499" h="787791">
                    <a:moveTo>
                      <a:pt x="350499" y="787791"/>
                    </a:moveTo>
                    <a:cubicBezTo>
                      <a:pt x="145345" y="579120"/>
                      <a:pt x="61144" y="370450"/>
                      <a:pt x="17340" y="239151"/>
                    </a:cubicBezTo>
                    <a:cubicBezTo>
                      <a:pt x="-26464" y="107852"/>
                      <a:pt x="18512" y="53926"/>
                      <a:pt x="87678" y="0"/>
                    </a:cubicBezTo>
                  </a:path>
                </a:pathLst>
              </a:cu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</p:spPr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sp>
        <p:nvSpPr>
          <p:cNvPr id="55" name="Forme libre 54"/>
          <p:cNvSpPr/>
          <p:nvPr/>
        </p:nvSpPr>
        <p:spPr bwMode="auto">
          <a:xfrm>
            <a:off x="2518117" y="3842485"/>
            <a:ext cx="2700997" cy="912395"/>
          </a:xfrm>
          <a:custGeom>
            <a:avLst/>
            <a:gdLst>
              <a:gd name="connsiteX0" fmla="*/ 0 w 2700997"/>
              <a:gd name="connsiteY0" fmla="*/ 476297 h 912395"/>
              <a:gd name="connsiteX1" fmla="*/ 1519311 w 2700997"/>
              <a:gd name="connsiteY1" fmla="*/ 12063 h 912395"/>
              <a:gd name="connsiteX2" fmla="*/ 2700997 w 2700997"/>
              <a:gd name="connsiteY2" fmla="*/ 912395 h 912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00997" h="912395">
                <a:moveTo>
                  <a:pt x="0" y="476297"/>
                </a:moveTo>
                <a:cubicBezTo>
                  <a:pt x="534572" y="207838"/>
                  <a:pt x="1069145" y="-60620"/>
                  <a:pt x="1519311" y="12063"/>
                </a:cubicBezTo>
                <a:cubicBezTo>
                  <a:pt x="1969477" y="84746"/>
                  <a:pt x="2335237" y="498570"/>
                  <a:pt x="2700997" y="912395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Forme libre 82"/>
          <p:cNvSpPr/>
          <p:nvPr/>
        </p:nvSpPr>
        <p:spPr bwMode="auto">
          <a:xfrm>
            <a:off x="6270171" y="3802743"/>
            <a:ext cx="1373083" cy="783771"/>
          </a:xfrm>
          <a:custGeom>
            <a:avLst/>
            <a:gdLst>
              <a:gd name="connsiteX0" fmla="*/ 0 w 1373083"/>
              <a:gd name="connsiteY0" fmla="*/ 783771 h 783771"/>
              <a:gd name="connsiteX1" fmla="*/ 1190172 w 1373083"/>
              <a:gd name="connsiteY1" fmla="*/ 290286 h 783771"/>
              <a:gd name="connsiteX2" fmla="*/ 1349829 w 1373083"/>
              <a:gd name="connsiteY2" fmla="*/ 0 h 783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3083" h="783771">
                <a:moveTo>
                  <a:pt x="0" y="783771"/>
                </a:moveTo>
                <a:cubicBezTo>
                  <a:pt x="482600" y="602342"/>
                  <a:pt x="965201" y="420914"/>
                  <a:pt x="1190172" y="290286"/>
                </a:cubicBezTo>
                <a:cubicBezTo>
                  <a:pt x="1415143" y="159658"/>
                  <a:pt x="1382486" y="79829"/>
                  <a:pt x="1349829" y="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ZoneTexte 38"/>
          <p:cNvSpPr txBox="1"/>
          <p:nvPr/>
        </p:nvSpPr>
        <p:spPr>
          <a:xfrm>
            <a:off x="2242267" y="5045416"/>
            <a:ext cx="5367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latin typeface="Calibri" panose="020F0502020204030204" pitchFamily="34" charset="0"/>
              </a:rPr>
              <a:t>L</a:t>
            </a:r>
            <a:endParaRPr lang="fr-FR" sz="3200" dirty="0" smtClean="0">
              <a:latin typeface="Calibri" panose="020F0502020204030204" pitchFamily="34" charset="0"/>
            </a:endParaRPr>
          </a:p>
        </p:txBody>
      </p:sp>
      <p:sp>
        <p:nvSpPr>
          <p:cNvPr id="3" name="Forme libre 2"/>
          <p:cNvSpPr/>
          <p:nvPr/>
        </p:nvSpPr>
        <p:spPr bwMode="auto">
          <a:xfrm>
            <a:off x="2630658" y="4783015"/>
            <a:ext cx="2588456" cy="605162"/>
          </a:xfrm>
          <a:custGeom>
            <a:avLst/>
            <a:gdLst>
              <a:gd name="connsiteX0" fmla="*/ 0 w 2588456"/>
              <a:gd name="connsiteY0" fmla="*/ 604911 h 605162"/>
              <a:gd name="connsiteX1" fmla="*/ 1927274 w 2588456"/>
              <a:gd name="connsiteY1" fmla="*/ 506437 h 605162"/>
              <a:gd name="connsiteX2" fmla="*/ 2588456 w 2588456"/>
              <a:gd name="connsiteY2" fmla="*/ 0 h 605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88456" h="605162">
                <a:moveTo>
                  <a:pt x="0" y="604911"/>
                </a:moveTo>
                <a:cubicBezTo>
                  <a:pt x="747932" y="606083"/>
                  <a:pt x="1495865" y="607255"/>
                  <a:pt x="1927274" y="506437"/>
                </a:cubicBezTo>
                <a:cubicBezTo>
                  <a:pt x="2358683" y="405619"/>
                  <a:pt x="2473569" y="202809"/>
                  <a:pt x="2588456" y="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0478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5" grpId="0" animBg="1"/>
      <p:bldP spid="7" grpId="0"/>
      <p:bldP spid="30" grpId="0"/>
      <p:bldP spid="34" grpId="0"/>
      <p:bldP spid="52" grpId="0" animBg="1"/>
      <p:bldP spid="53" grpId="0"/>
      <p:bldP spid="66" grpId="0" animBg="1"/>
      <p:bldP spid="66" grpId="1" animBg="1"/>
      <p:bldP spid="55" grpId="0" animBg="1"/>
      <p:bldP spid="83" grpId="0" animBg="1"/>
      <p:bldP spid="39" grpId="0"/>
      <p:bldP spid="39" grpId="1"/>
      <p:bldP spid="3" grpId="0" animBg="1"/>
      <p:bldP spid="3" grpId="1" animBg="1"/>
      <p:bldP spid="3" grpId="2" animBg="1"/>
    </p:bldLst>
  </p:timing>
</p:sld>
</file>

<file path=ppt/theme/theme1.xml><?xml version="1.0" encoding="utf-8"?>
<a:theme xmlns:a="http://schemas.openxmlformats.org/drawingml/2006/main" name="modelePresentationAL">
  <a:themeElements>
    <a:clrScheme name="modelePresentationA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elePresentationAL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rtlCol="0" anchor="ctr"/>
      <a:lstStyle>
        <a:defPPr algn="ctr">
          <a:defRPr/>
        </a:defPPr>
      </a:lst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/>
      <a:lstStyle/>
    </a:lnDef>
  </a:objectDefaults>
  <a:extraClrSchemeLst>
    <a:extraClrScheme>
      <a:clrScheme name="modelePresentation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71587</TotalTime>
  <Words>73</Words>
  <Application>Microsoft Office PowerPoint</Application>
  <PresentationFormat>Affichage à l'écran (4:3)</PresentationFormat>
  <Paragraphs>26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7" baseType="lpstr">
      <vt:lpstr>Arial</vt:lpstr>
      <vt:lpstr>Calibri</vt:lpstr>
      <vt:lpstr>Comic Sans MS</vt:lpstr>
      <vt:lpstr>Courier New</vt:lpstr>
      <vt:lpstr>Wingdings</vt:lpstr>
      <vt:lpstr>modelePresentationAL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Formation Python</dc:title>
  <dc:creator>Arnaud Legout</dc:creator>
  <cp:lastModifiedBy>Arnaud Legout</cp:lastModifiedBy>
  <cp:revision>1868</cp:revision>
  <cp:lastPrinted>2013-12-02T15:29:04Z</cp:lastPrinted>
  <dcterms:created xsi:type="dcterms:W3CDTF">1601-01-01T00:00:00Z</dcterms:created>
  <dcterms:modified xsi:type="dcterms:W3CDTF">2014-08-19T09:53:29Z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