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78" r:id="rId4"/>
    <p:sldId id="280" r:id="rId5"/>
    <p:sldId id="288" r:id="rId6"/>
    <p:sldId id="296" r:id="rId7"/>
    <p:sldId id="281" r:id="rId8"/>
    <p:sldId id="289" r:id="rId9"/>
    <p:sldId id="297" r:id="rId10"/>
    <p:sldId id="282" r:id="rId11"/>
    <p:sldId id="290" r:id="rId12"/>
    <p:sldId id="298" r:id="rId13"/>
    <p:sldId id="283" r:id="rId14"/>
    <p:sldId id="291" r:id="rId15"/>
    <p:sldId id="299" r:id="rId16"/>
    <p:sldId id="284" r:id="rId17"/>
    <p:sldId id="292" r:id="rId18"/>
    <p:sldId id="302" r:id="rId19"/>
    <p:sldId id="285" r:id="rId20"/>
    <p:sldId id="293" r:id="rId21"/>
    <p:sldId id="301" r:id="rId22"/>
    <p:sldId id="286" r:id="rId23"/>
    <p:sldId id="294" r:id="rId24"/>
    <p:sldId id="303" r:id="rId25"/>
    <p:sldId id="287" r:id="rId26"/>
    <p:sldId id="295" r:id="rId27"/>
    <p:sldId id="304" r:id="rId2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1001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2"/>
  </p:normalViewPr>
  <p:slideViewPr>
    <p:cSldViewPr snapToGrid="0" snapToObjects="1">
      <p:cViewPr varScale="1">
        <p:scale>
          <a:sx n="109" d="100"/>
          <a:sy n="109" d="100"/>
        </p:scale>
        <p:origin x="696" y="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Séance (semaine) </a:t>
            </a:r>
            <a:r>
              <a:rPr lang="fr-FR" dirty="0"/>
              <a:t>– Unité (vidéo)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Nom du cours – Enseignant - Année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1EAC-B98F-1343-A48C-39D918BE8CF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3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CD8E-1A57-4C46-931A-04A12B7DF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7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9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3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2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2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4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341188" cy="1058962"/>
          </a:xfrm>
        </p:spPr>
        <p:txBody>
          <a:bodyPr anchor="t">
            <a:noAutofit/>
          </a:bodyPr>
          <a:lstStyle>
            <a:lvl1pPr>
              <a:defRPr sz="3200" cap="small"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3962" y="1267004"/>
            <a:ext cx="7616051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300654" y="1918090"/>
            <a:ext cx="4843346" cy="322541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35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liste semaines +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485768" cy="664143"/>
          </a:xfrm>
        </p:spPr>
        <p:txBody>
          <a:bodyPr>
            <a:noAutofit/>
          </a:bodyPr>
          <a:lstStyle>
            <a:lvl1pPr>
              <a:defRPr sz="3000" cap="small" baseline="0"/>
            </a:lvl1pPr>
          </a:lstStyle>
          <a:p>
            <a:r>
              <a:rPr lang="fr-FR" dirty="0" smtClean="0"/>
              <a:t>Indiquez le titre du cours sur une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0871" y="770184"/>
            <a:ext cx="5570785" cy="400492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tabLst>
                <a:tab pos="266700" algn="l"/>
              </a:tabLst>
              <a:defRPr lang="fr-FR" sz="2000" kern="1200" baseline="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Ajoutez la liste des semaines du cours</a:t>
            </a:r>
          </a:p>
          <a:p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811656" y="2741279"/>
            <a:ext cx="3332344" cy="23946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6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maine + liste séquences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5397" y="121269"/>
            <a:ext cx="8381082" cy="594365"/>
          </a:xfrm>
        </p:spPr>
        <p:txBody>
          <a:bodyPr/>
          <a:lstStyle/>
          <a:p>
            <a:r>
              <a:rPr lang="fr-FR" dirty="0" smtClean="0"/>
              <a:t>Indiquez le titre de la semaine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396" y="732611"/>
            <a:ext cx="6478603" cy="3738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82563" indent="-182563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2000" baseline="0">
                <a:solidFill>
                  <a:srgbClr val="4C4C4C"/>
                </a:solidFill>
              </a:defRPr>
            </a:lvl1pPr>
            <a:lvl2pPr marL="525463" indent="-342900" defTabSz="447675">
              <a:buClr>
                <a:srgbClr val="E1001A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2pPr>
            <a:lvl3pPr marL="704850" indent="-34290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3pPr>
            <a:lvl4pPr marL="704850" indent="-342900" defTabSz="53975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4pPr>
            <a:lvl5pPr marL="704850" indent="-342900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Indiquez les titres des séquences</a:t>
            </a:r>
          </a:p>
          <a:p>
            <a:pPr lvl="0"/>
            <a:r>
              <a:rPr lang="fr-FR" dirty="0" smtClean="0"/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1847850" y="4830300"/>
            <a:ext cx="4882529" cy="2903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sm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Indiquez le titre du cours</a:t>
            </a:r>
          </a:p>
        </p:txBody>
      </p:sp>
      <p:sp>
        <p:nvSpPr>
          <p:cNvPr id="10" name="Espace réservé pour une image  3"/>
          <p:cNvSpPr>
            <a:spLocks noGrp="1"/>
          </p:cNvSpPr>
          <p:nvPr>
            <p:ph type="pic" sz="quarter" idx="14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868937"/>
            <a:ext cx="8410598" cy="304475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51863" y="868937"/>
            <a:ext cx="4235057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88454" y="860669"/>
            <a:ext cx="4209336" cy="247456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6624000" y="3354049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47643"/>
            <a:ext cx="4108670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25777" y="847643"/>
            <a:ext cx="4133657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47435" y="1634321"/>
            <a:ext cx="411860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725777" y="1628934"/>
            <a:ext cx="414202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1570949" y="830840"/>
            <a:ext cx="6048000" cy="432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7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lein écran ou 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3454" y="106042"/>
            <a:ext cx="8410599" cy="59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3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lang="fr-FR" sz="2800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18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fr-FR" sz="2800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228600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1600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Python3-W1-S1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Python3-W4-S1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4.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Fonctions et portée des variables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78640"/>
            <a:ext cx="6480046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Tests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else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opérateurs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booléens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Boucles </a:t>
            </a:r>
            <a:r>
              <a:rPr lang="fr-FR" dirty="0" err="1" smtClean="0">
                <a:latin typeface="Courier New"/>
                <a:ea typeface="Calibri" charset="0"/>
                <a:cs typeface="Courier New"/>
              </a:rPr>
              <a:t>while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Portée des variables dans les fonctions: règle LEGB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Modification de la portée avec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global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nonlocal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Passage d'arguments et appel de fonctions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Python3-W5-S1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Itération, importation et espace de nommage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Itérable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itérateur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itération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Objet fonction, fonction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lambda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map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filter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Compréhension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listes, sets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Expressions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fonctions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génératrices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espaces de nommage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Processus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d'importation des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Importation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des modules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et espaces de nommage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Python3-W6-S1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6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Conception des classes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Classes, instances et méthodes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Méthodes spéciales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multiple et ordre de résolution des attributs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Variables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attributs 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itérateurs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d'exceptions personnalisées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de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context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manager</a:t>
            </a:r>
          </a:p>
          <a:p>
            <a:pPr marL="0" indent="0">
              <a:buNone/>
            </a:pP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Python3-W7-S1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asyncio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/>
              <a:t>L'écosystème data science Python</a:t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Introduction, survol </a:t>
            </a:r>
            <a:r>
              <a:rPr lang="fr-FR" b="1" dirty="0"/>
              <a:t>des différents </a:t>
            </a:r>
            <a:r>
              <a:rPr lang="fr-FR" b="1" dirty="0" smtClean="0"/>
              <a:t>outils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n</a:t>
            </a:r>
            <a:r>
              <a:rPr lang="fr-FR" dirty="0" err="1" smtClean="0">
                <a:latin typeface="Courier New"/>
                <a:cs typeface="Courier New"/>
              </a:rPr>
              <a:t>umpy</a:t>
            </a:r>
            <a:r>
              <a:rPr lang="fr-F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ourier New"/>
                <a:cs typeface="Courier New"/>
              </a:rPr>
              <a:t>p</a:t>
            </a:r>
            <a:r>
              <a:rPr lang="fr-FR" dirty="0" smtClean="0">
                <a:latin typeface="Courier New"/>
                <a:cs typeface="Courier New"/>
              </a:rPr>
              <a:t>andas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m</a:t>
            </a:r>
            <a:r>
              <a:rPr lang="fr-FR" dirty="0" err="1" smtClean="0">
                <a:latin typeface="Courier New"/>
                <a:cs typeface="Courier New"/>
              </a:rPr>
              <a:t>atplotlib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Python3-W8-S1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8.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Programmation </a:t>
            </a:r>
            <a:r>
              <a:rPr lang="fr-FR" b="1" dirty="0"/>
              <a:t>asynchrone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 </a:t>
            </a:r>
            <a:r>
              <a:rPr lang="fr-FR" dirty="0"/>
              <a:t>exemples simples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asyncio</a:t>
            </a:r>
            <a:r>
              <a:rPr lang="fr-FR" dirty="0" smtClean="0"/>
              <a:t> </a:t>
            </a:r>
            <a:r>
              <a:rPr lang="fr-FR" dirty="0"/>
              <a:t>: historique et écosystème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Extensions </a:t>
            </a:r>
            <a:r>
              <a:rPr lang="fr-FR" dirty="0"/>
              <a:t>asynchrones du langage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Coroutines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awaitables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Boucles d'événements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Tâches </a:t>
            </a:r>
            <a:r>
              <a:rPr lang="fr-FR" dirty="0"/>
              <a:t>et exceptions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librairie </a:t>
            </a:r>
            <a:r>
              <a:rPr lang="fr-FR" dirty="0" err="1" smtClean="0">
                <a:latin typeface="Courier New"/>
                <a:cs typeface="Courier New"/>
              </a:rPr>
              <a:t>asyncio</a:t>
            </a:r>
            <a:endParaRPr lang="fr-FR" dirty="0" smtClean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Bonnes </a:t>
            </a:r>
            <a:r>
              <a:rPr lang="fr-FR" dirty="0"/>
              <a:t>pratiques </a:t>
            </a:r>
            <a:endParaRPr lang="fr-FR" dirty="0" smtClean="0"/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Python3-W9-S1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Sujets </a:t>
            </a:r>
            <a:r>
              <a:rPr lang="fr-FR" dirty="0"/>
              <a:t>avancés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Méthodes </a:t>
            </a:r>
            <a:r>
              <a:rPr lang="fr-FR" b="1" dirty="0"/>
              <a:t>statiques et de classe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décorateurs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clôtures de fonctions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property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descripteurs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métaclasses</a:t>
            </a:r>
            <a:r>
              <a:rPr lang="fr-F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getattribute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setattr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 </a:t>
            </a:r>
            <a:r>
              <a:rPr lang="fr-FR" dirty="0"/>
              <a:t>du </a:t>
            </a:r>
            <a:r>
              <a:rPr lang="fr-FR" dirty="0" smtClean="0"/>
              <a:t>MOOC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1. Introduction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au MOOC et aux outils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du </a:t>
            </a:r>
            <a:r>
              <a:rPr lang="fr-F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MOOC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Pourquoi Python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Interpréteur et IDLE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Les notebooks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variables, objets et typage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types numériques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Python3-W2-S1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2.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Notions de base pour écrire son premier programme en Python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Codage, jeux de caractères et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Unicode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chaînes de caractères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séquences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listes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Introduction aux tests </a:t>
            </a:r>
            <a:r>
              <a:rPr lang="fr-FR" sz="2200" dirty="0" smtClean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 et à la syntaxe</a:t>
            </a:r>
            <a:endParaRPr lang="fr-FR" sz="22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boucles </a:t>
            </a:r>
            <a:r>
              <a:rPr lang="fr-FR" sz="2200" dirty="0">
                <a:latin typeface="Courier New"/>
                <a:ea typeface="Calibri" charset="0"/>
                <a:cs typeface="Courier New"/>
              </a:rPr>
              <a:t>for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 et aux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compréhensions de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listes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modules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Python3-W3-S1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Renforcement des notions de base, références partagées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Les fichiers 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tuples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hash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ensembles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références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partagées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aux classes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 lnSpcReduction="10000"/>
      </a:bodyPr>
      <a:lstStyle>
        <a:defPPr>
          <a:defRPr sz="16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</TotalTime>
  <Words>1254</Words>
  <Application>Microsoft Office PowerPoint</Application>
  <PresentationFormat>Affichage à l'écran (16:9)</PresentationFormat>
  <Paragraphs>225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Wingdings</vt:lpstr>
      <vt:lpstr>1_1Templates-Moocs</vt:lpstr>
      <vt:lpstr>Python3-W1-S1</vt:lpstr>
      <vt:lpstr>Python 3. des fondamentaux aux concepts avancés du langage  </vt:lpstr>
      <vt:lpstr>Semaine 1. Introduction au MOOC et aux outils Python</vt:lpstr>
      <vt:lpstr>Python3-W2-S1</vt:lpstr>
      <vt:lpstr>Python 3. des fondamentaux aux concepts avancés du langage  </vt:lpstr>
      <vt:lpstr>Semaine 2. Notions de base pour écrire son premier programme en Python</vt:lpstr>
      <vt:lpstr>Python3-W3-S1</vt:lpstr>
      <vt:lpstr>Python 3. des fondamentaux aux concepts avancés du langage  </vt:lpstr>
      <vt:lpstr>Semaine 3. Renforcement des notions de base, références partagées  </vt:lpstr>
      <vt:lpstr>Python3-W4-S1</vt:lpstr>
      <vt:lpstr>Python 3. des fondamentaux aux concepts avancés du langage  </vt:lpstr>
      <vt:lpstr>Semaine 4. Fonctions et portée des variables  </vt:lpstr>
      <vt:lpstr>Python3-W5-S1</vt:lpstr>
      <vt:lpstr>Python 3. des fondamentaux aux concepts avancés du langage  </vt:lpstr>
      <vt:lpstr>Semaine 5. Itération, importation et espace de nommage   </vt:lpstr>
      <vt:lpstr>Python3-W6-S1</vt:lpstr>
      <vt:lpstr>Python 3. des fondamentaux aux concepts avancés du langage  </vt:lpstr>
      <vt:lpstr>Semaine 6. Conception des classes   </vt:lpstr>
      <vt:lpstr>Python3-W7-S1</vt:lpstr>
      <vt:lpstr>Python 3. des fondamentaux aux concepts avancés du langage  </vt:lpstr>
      <vt:lpstr>Semaine 7. L'écosystème data science Python </vt:lpstr>
      <vt:lpstr>Python3-W8-S1</vt:lpstr>
      <vt:lpstr>Python 3. des fondamentaux aux concepts avancés du langage  </vt:lpstr>
      <vt:lpstr>Semaine 8. Programmation asynchrone – asyncio  </vt:lpstr>
      <vt:lpstr>Python3-W9-S1</vt:lpstr>
      <vt:lpstr>Python 3. des fondamentaux aux concepts avancés du langage  </vt:lpstr>
      <vt:lpstr>Semaine 9. Sujets avancés   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Mariais</dc:creator>
  <cp:lastModifiedBy>Arnaud Legout</cp:lastModifiedBy>
  <cp:revision>139</cp:revision>
  <cp:lastPrinted>2014-04-23T09:35:43Z</cp:lastPrinted>
  <dcterms:created xsi:type="dcterms:W3CDTF">2014-04-14T08:58:58Z</dcterms:created>
  <dcterms:modified xsi:type="dcterms:W3CDTF">2017-09-30T16:37:46Z</dcterms:modified>
</cp:coreProperties>
</file>