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2" r:id="rId12"/>
    <p:sldId id="271" r:id="rId1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60" autoAdjust="0"/>
  </p:normalViewPr>
  <p:slideViewPr>
    <p:cSldViewPr snapToGrid="0">
      <p:cViewPr varScale="1">
        <p:scale>
          <a:sx n="102" d="100"/>
          <a:sy n="102" d="100"/>
        </p:scale>
        <p:origin x="9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Ça ne s’arrêterait jamais.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en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type(type)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sous-classes, pas les instances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latin typeface="Calibri" panose="020F0502020204030204" pitchFamily="34" charset="0"/>
              </a:rPr>
              <a:t> 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latin typeface="Calibri" panose="020F0502020204030204" pitchFamily="34" charset="0"/>
              </a:rPr>
              <a:t> 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C(object):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72078</TotalTime>
  <Words>521</Words>
  <Application>Microsoft Office PowerPoint</Application>
  <PresentationFormat>Grand écran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1942</cp:revision>
  <cp:lastPrinted>2013-12-02T15:29:04Z</cp:lastPrinted>
  <dcterms:created xsi:type="dcterms:W3CDTF">1601-01-01T00:00:00Z</dcterms:created>
  <dcterms:modified xsi:type="dcterms:W3CDTF">2014-09-05T16:50:41Z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