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61" r:id="rId2"/>
    <p:sldId id="260" r:id="rId3"/>
    <p:sldId id="262" r:id="rId4"/>
    <p:sldId id="263" r:id="rId5"/>
    <p:sldId id="257" r:id="rId6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61"/>
            <p14:sldId id="260"/>
            <p14:sldId id="262"/>
            <p14:sldId id="26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46" d="100"/>
          <a:sy n="46" d="100"/>
        </p:scale>
        <p:origin x="68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6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avec les accolades</a:t>
            </a:r>
            <a:r>
              <a:rPr lang="fr-FR" baseline="0" dirty="0" smtClean="0"/>
              <a:t> et différente convention de codage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2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sans les : et avec 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Comparons sans les : et avec 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8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28956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21450"/>
            <a:ext cx="3967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248400"/>
            <a:ext cx="914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';}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382982" y="751959"/>
            <a:ext cx="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322617" y="1943450"/>
            <a:ext cx="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070764" y="2505095"/>
            <a:ext cx="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800600" y="3693102"/>
            <a:ext cx="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3574470" y="1359632"/>
            <a:ext cx="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61709" y="2520728"/>
            <a:ext cx="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620981" y="3086837"/>
            <a:ext cx="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070764" y="3693102"/>
            <a:ext cx="58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  <a:endParaRPr lang="fr-FR" sz="40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1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3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814187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note = 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note &gt; 10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'bravo !'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457199" y="2241552"/>
            <a:ext cx="1059874" cy="584775"/>
            <a:chOff x="457199" y="2241552"/>
            <a:chExt cx="1059874" cy="584775"/>
          </a:xfrm>
        </p:grpSpPr>
        <p:sp>
          <p:nvSpPr>
            <p:cNvPr id="2" name="Flèche droite 1"/>
            <p:cNvSpPr/>
            <p:nvPr/>
          </p:nvSpPr>
          <p:spPr bwMode="auto">
            <a:xfrm>
              <a:off x="457199" y="2244436"/>
              <a:ext cx="1059874" cy="581891"/>
            </a:xfrm>
            <a:prstGeom prst="rightArrow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85800" y="2241552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  <a:endParaRPr lang="fr-FR" sz="3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457199" y="3731263"/>
            <a:ext cx="1059874" cy="584775"/>
            <a:chOff x="457199" y="2241552"/>
            <a:chExt cx="1059874" cy="584775"/>
          </a:xfrm>
        </p:grpSpPr>
        <p:sp>
          <p:nvSpPr>
            <p:cNvPr id="8" name="Flèche droite 7"/>
            <p:cNvSpPr/>
            <p:nvPr/>
          </p:nvSpPr>
          <p:spPr bwMode="auto">
            <a:xfrm>
              <a:off x="457199" y="2244436"/>
              <a:ext cx="1059874" cy="581891"/>
            </a:xfrm>
            <a:prstGeom prst="rightArrow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685800" y="2241552"/>
              <a:ext cx="3948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4</a:t>
              </a:r>
              <a:endParaRPr lang="fr-FR" sz="32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44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67171</TotalTime>
  <Words>175</Words>
  <Application>Microsoft Office PowerPoint</Application>
  <PresentationFormat>Affichage à l'écran (4:3)</PresentationFormat>
  <Paragraphs>54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1793</cp:revision>
  <cp:lastPrinted>2013-12-02T15:29:04Z</cp:lastPrinted>
  <dcterms:created xsi:type="dcterms:W3CDTF">1601-01-01T00:00:00Z</dcterms:created>
  <dcterms:modified xsi:type="dcterms:W3CDTF">2014-08-05T12:57:40Z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