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73" r:id="rId5"/>
    <p:sldId id="263" r:id="rId6"/>
    <p:sldId id="266" r:id="rId7"/>
    <p:sldId id="274" r:id="rId8"/>
    <p:sldId id="268" r:id="rId9"/>
    <p:sldId id="269" r:id="rId10"/>
    <p:sldId id="270" r:id="rId11"/>
    <p:sldId id="275" r:id="rId12"/>
    <p:sldId id="284" r:id="rId13"/>
    <p:sldId id="276" r:id="rId14"/>
    <p:sldId id="272" r:id="rId15"/>
    <p:sldId id="271" r:id="rId16"/>
    <p:sldId id="278" r:id="rId17"/>
    <p:sldId id="280" r:id="rId18"/>
    <p:sldId id="282" r:id="rId19"/>
    <p:sldId id="283" r:id="rId20"/>
    <p:sldId id="285" r:id="rId21"/>
    <p:sldId id="286" r:id="rId22"/>
    <p:sldId id="287" r:id="rId23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58"/>
            <p14:sldId id="259"/>
            <p14:sldId id="273"/>
            <p14:sldId id="263"/>
            <p14:sldId id="266"/>
            <p14:sldId id="274"/>
            <p14:sldId id="268"/>
            <p14:sldId id="269"/>
            <p14:sldId id="270"/>
            <p14:sldId id="275"/>
            <p14:sldId id="284"/>
            <p14:sldId id="276"/>
            <p14:sldId id="272"/>
            <p14:sldId id="271"/>
            <p14:sldId id="278"/>
            <p14:sldId id="280"/>
            <p14:sldId id="282"/>
            <p14:sldId id="283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8456" autoAdjust="0"/>
  </p:normalViewPr>
  <p:slideViewPr>
    <p:cSldViewPr snapToGrid="0">
      <p:cViewPr varScale="1">
        <p:scale>
          <a:sx n="104" d="100"/>
          <a:sy n="104" d="100"/>
        </p:scale>
        <p:origin x="58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</a:p>
          <a:p>
            <a:endParaRPr lang="fr-FR" baseline="0" dirty="0" smtClean="0"/>
          </a:p>
          <a:p>
            <a:r>
              <a:rPr lang="fr-FR" dirty="0" smtClean="0"/>
              <a:t>http://www.cafepy.com/article/python_types_and_objects/python_types_and_objects.html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Rôle très particulier des fonctions).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import types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&lt;type 'type'&gt;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File "&lt;pyshell#74&gt;", line 1, in &lt;module&gt;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L’objet type est implémenté en C puisque c’est l’objet qui alloue ma mémoire pour tous les objets. On peut implémenter</a:t>
            </a:r>
          </a:p>
          <a:p>
            <a:r>
              <a:rPr lang="fr-FR" baseline="0" dirty="0" smtClean="0"/>
              <a:t>De nouvelles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 en C, ou on peut simplement faire une classe qui hérite de type, mais dans ce cas, les </a:t>
            </a:r>
          </a:p>
          <a:p>
            <a:r>
              <a:rPr lang="fr-FR" baseline="0" dirty="0" smtClean="0"/>
              <a:t>Fonctionnalités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seront limités (elle n’aura notamment pas la possibilité de faire de l’allocation mémoire).</a:t>
            </a:r>
          </a:p>
          <a:p>
            <a:r>
              <a:rPr lang="fr-FR" baseline="0" dirty="0" smtClean="0"/>
              <a:t>Voir http://legacy.python.org/dev/peps/pep-0253/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1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intérpréteur</a:t>
            </a:r>
            <a:r>
              <a:rPr lang="fr-FR" dirty="0" smtClean="0"/>
              <a:t> crée tous les objets dans le</a:t>
            </a:r>
            <a:r>
              <a:rPr lang="fr-FR" baseline="0" dirty="0" smtClean="0"/>
              <a:t> bloc de code de la classe et crée un espace de nommage temporaire, ensuite c’est l’appel à type qui crée l’objet classe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21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89468" y="711200"/>
            <a:ext cx="1043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Tout est un objet en Python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9468" y="1896534"/>
            <a:ext cx="10430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err="1" smtClean="0">
                <a:latin typeface="Calibri" panose="020F0502020204030204" pitchFamily="34" charset="0"/>
              </a:rPr>
              <a:t>Métaclasses</a:t>
            </a:r>
            <a:endParaRPr lang="fr-FR" sz="5400" dirty="0" smtClean="0">
              <a:latin typeface="Calibri" panose="020F0502020204030204" pitchFamily="34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Classes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</a:rPr>
              <a:t>Instances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La </a:t>
            </a:r>
            <a:r>
              <a:rPr lang="fr-FR" sz="6000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b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54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6000" i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8085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780585"/>
            <a:ext cx="117905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classes peuvent avoir des sous-classes, pas les instances</a:t>
            </a:r>
            <a:endParaRPr lang="fr-FR" sz="6000" dirty="0">
              <a:latin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6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50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 lien entre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et </a:t>
            </a:r>
            <a:r>
              <a:rPr lang="fr-FR" sz="6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6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  <a:endParaRPr lang="fr-FR" sz="6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Peut-on écrire nos propres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métaclasses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pour instancier les classes ?</a:t>
            </a:r>
          </a:p>
          <a:p>
            <a:endParaRPr lang="fr-FR" sz="60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Oui !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total de la création d’objets</a:t>
            </a:r>
          </a:p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En Python en créant une classe qui hérite de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de la pré-instanciation et de l’initialisation de l’objet classe</a:t>
            </a:r>
          </a:p>
        </p:txBody>
      </p:sp>
    </p:spTree>
    <p:extLst>
      <p:ext uri="{BB962C8B-B14F-4D97-AF65-F5344CB8AC3E}">
        <p14:creationId xmlns:p14="http://schemas.microsoft.com/office/powerpoint/2010/main" val="6304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Comment la </a:t>
            </a:r>
            <a:r>
              <a:rPr lang="fr-FR" sz="6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crée l’objet classe ?</a:t>
            </a:r>
            <a:endParaRPr lang="fr-FR" sz="5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258" y="2102162"/>
            <a:ext cx="5916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04962" y="1480572"/>
            <a:ext cx="64870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__' : 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[]}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type('C', (object,),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5370022" y="0"/>
            <a:ext cx="33251" cy="6858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299258" y="36660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Code du programmeur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04962" y="36660"/>
            <a:ext cx="563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Ce que fait l’interpréteur</a:t>
            </a:r>
            <a:endParaRPr lang="fr-FR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est la super classe de toutes les classes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Que fait l’appel 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6000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Appel de </a:t>
            </a:r>
            <a:r>
              <a:rPr lang="fr-FR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__call__ </a:t>
            </a:r>
            <a:r>
              <a:rPr lang="fr-FR" sz="5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sur l’objet </a:t>
            </a:r>
            <a:r>
              <a:rPr lang="fr-FR" sz="5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lvl="1"/>
            <a:endParaRPr lang="fr-FR" sz="5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__(type,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689145"/>
            <a:ext cx="117905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crée l’instance de la classe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modifier l’espace de nommage avant la création de la classe</a:t>
            </a:r>
          </a:p>
          <a:p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6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initialise l’instance de la classe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fr-FR" sz="4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Utile pour initialiser la classe instanciée</a:t>
            </a:r>
            <a:endParaRPr lang="fr-FR" sz="4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2880" y="133082"/>
            <a:ext cx="125522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__new__(meta, name,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"Avant la creation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l'objet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meta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"bases :", bases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 creation de 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"bases :", bases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 </a:t>
            </a:r>
            <a:r>
              <a:rPr lang="en-US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 = 1</a:t>
            </a:r>
          </a:p>
        </p:txBody>
      </p:sp>
    </p:spTree>
    <p:extLst>
      <p:ext uri="{BB962C8B-B14F-4D97-AF65-F5344CB8AC3E}">
        <p14:creationId xmlns:p14="http://schemas.microsoft.com/office/powerpoint/2010/main" val="40541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t[0].__bases__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474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file.__bases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 '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4000" dirty="0" smtClean="0">
                <a:latin typeface="Calibri" panose="020F0502020204030204" pitchFamily="34" charset="0"/>
              </a:rPr>
              <a:t>est la super classe de toutes les classes</a:t>
            </a:r>
            <a:endParaRPr lang="fr-FR" sz="40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4" y="780585"/>
            <a:ext cx="11106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Quelle différence entre classe et instance ?</a:t>
            </a:r>
            <a:endParaRPr lang="fr-FR" sz="6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'__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69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52266" y="291386"/>
            <a:ext cx="48032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2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443" y="312234"/>
            <a:ext cx="1077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Le type est l’objet qui instancie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6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60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6000" dirty="0" smtClean="0">
                <a:latin typeface="Calibri" panose="020F0502020204030204" pitchFamily="34" charset="0"/>
              </a:rPr>
              <a:t>instancie toutes les classes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6000" dirty="0" smtClean="0">
                <a:latin typeface="Calibri" panose="020F0502020204030204" pitchFamily="34" charset="0"/>
              </a:rPr>
              <a:t>C’est une </a:t>
            </a:r>
            <a:r>
              <a:rPr lang="fr-FR" sz="6000" u="sng" dirty="0" err="1" smtClean="0">
                <a:latin typeface="Calibri" panose="020F0502020204030204" pitchFamily="34" charset="0"/>
              </a:rPr>
              <a:t>métaclasse</a:t>
            </a:r>
            <a:r>
              <a:rPr lang="fr-FR" sz="6000" u="sng" dirty="0" smtClean="0">
                <a:latin typeface="Calibri" panose="020F0502020204030204" pitchFamily="34" charset="0"/>
              </a:rPr>
              <a:t> </a:t>
            </a:r>
            <a:endParaRPr lang="fr-FR" sz="60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98174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 bwMode="auto">
          <a:xfrm>
            <a:off x="2776330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 bwMode="auto">
          <a:xfrm>
            <a:off x="5254486" y="1896533"/>
            <a:ext cx="2126974" cy="476268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174" y="291386"/>
            <a:ext cx="7083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le type de sa </a:t>
            </a:r>
            <a:r>
              <a:rPr lang="fr-FR" sz="4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super-classe</a:t>
            </a:r>
            <a:endParaRPr lang="fr-FR" sz="4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7986" y="1896533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 err="1" smtClean="0">
                <a:latin typeface="Calibri" panose="020F0502020204030204" pitchFamily="34" charset="0"/>
              </a:rPr>
              <a:t>métaclasse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6142" y="1913390"/>
            <a:ext cx="230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classe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54486" y="1896532"/>
            <a:ext cx="212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u="sng" dirty="0" smtClean="0">
                <a:latin typeface="Calibri" panose="020F0502020204030204" pitchFamily="34" charset="0"/>
              </a:rPr>
              <a:t>instance</a:t>
            </a:r>
            <a:endParaRPr lang="fr-FR" sz="3600" u="sng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19679" y="2841429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19678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3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19677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3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919676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3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7835" y="376946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3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397835" y="4568011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3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397834" y="5366554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3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1523" y="2841428"/>
            <a:ext cx="184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552266" y="291386"/>
            <a:ext cx="480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C(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D(C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pass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fr-F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type(C)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type(D)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1965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72561</TotalTime>
  <Words>1458</Words>
  <Application>Microsoft Office PowerPoint</Application>
  <PresentationFormat>Grand écran</PresentationFormat>
  <Paragraphs>244</Paragraphs>
  <Slides>22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1992</cp:revision>
  <cp:lastPrinted>2013-12-02T15:29:04Z</cp:lastPrinted>
  <dcterms:created xsi:type="dcterms:W3CDTF">1601-01-01T00:00:00Z</dcterms:created>
  <dcterms:modified xsi:type="dcterms:W3CDTF">2014-09-08T15:04:29Z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