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897" r:id="rId2"/>
    <p:sldId id="898" r:id="rId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63" d="100"/>
          <a:sy n="63" d="100"/>
        </p:scale>
        <p:origin x="8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faut mettre spam.py</a:t>
            </a:r>
            <a:r>
              <a:rPr lang="fr-FR" baseline="0" dirty="0" smtClean="0"/>
              <a:t> et egg.py dans le même répertoire exécuter python dans ce répertoire.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</a:t>
            </a:r>
            <a:r>
              <a:rPr lang="fr-FR" baseline="0" smtClean="0"/>
              <a:t>est textuelle.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64770" y="-8940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968266" y="-12233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pam.f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03960" y="-14068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</a:t>
            </a:r>
            <a:r>
              <a:rPr lang="fr-FR" dirty="0">
                <a:latin typeface="Calibri" panose="020F0502020204030204" pitchFamily="34" charset="0"/>
              </a:rPr>
              <a:t>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551046" y="-14069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021396" y="4619769"/>
            <a:ext cx="561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302177" y="4574783"/>
            <a:ext cx="64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egg.py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64770" y="-8940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551046" y="2318943"/>
            <a:ext cx="4024261" cy="4355865"/>
            <a:chOff x="4958863" y="2318942"/>
            <a:chExt cx="4024261" cy="4355865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528724" y="2318942"/>
              <a:ext cx="345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762147" y="2318943"/>
            <a:ext cx="3827311" cy="4355866"/>
            <a:chOff x="875869" y="2318942"/>
            <a:chExt cx="3827311" cy="4355866"/>
          </a:xfrm>
        </p:grpSpPr>
        <p:sp>
          <p:nvSpPr>
            <p:cNvPr id="7" name="ZoneTexte 6"/>
            <p:cNvSpPr txBox="1"/>
            <p:nvPr/>
          </p:nvSpPr>
          <p:spPr>
            <a:xfrm>
              <a:off x="1248780" y="2318942"/>
              <a:ext cx="345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Calibri" panose="020F0502020204030204" pitchFamily="34" charset="0"/>
                </a:rPr>
                <a:t>variables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5869" y="3118332"/>
              <a:ext cx="3581654" cy="355647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  <p:cxnSp>
        <p:nvCxnSpPr>
          <p:cNvPr id="15" name="Connecteur droit 14"/>
          <p:cNvCxnSpPr>
            <a:stCxn id="5" idx="1"/>
            <a:endCxn id="5" idx="3"/>
          </p:cNvCxnSpPr>
          <p:nvPr/>
        </p:nvCxnSpPr>
        <p:spPr bwMode="auto">
          <a:xfrm>
            <a:off x="1762147" y="4896571"/>
            <a:ext cx="358165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1732567" y="3118333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Calibri" panose="020F0502020204030204" pitchFamily="34" charset="0"/>
              </a:rPr>
              <a:t>spam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62147" y="4885685"/>
            <a:ext cx="193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Calibri" panose="020F0502020204030204" pitchFamily="34" charset="0"/>
              </a:rPr>
              <a:t>egg</a:t>
            </a:r>
            <a:endParaRPr lang="fr-FR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56992" y="3318870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822774" y="3300582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6800584" y="5900798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968266" y="-12233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pam.f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03960" y="-14068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</a:t>
            </a:r>
            <a:r>
              <a:rPr lang="fr-FR" dirty="0">
                <a:latin typeface="Calibri" panose="020F0502020204030204" pitchFamily="34" charset="0"/>
              </a:rPr>
              <a:t>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551046" y="-14069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156992" y="3991196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3156992" y="5421128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56992" y="5981883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7818607" y="3318870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760786" y="5886264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29772" y="4965708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93223" y="4393241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</a:t>
            </a:r>
            <a:r>
              <a:rPr lang="fr-FR" sz="3200" dirty="0">
                <a:latin typeface="Calibri" panose="020F0502020204030204" pitchFamily="34" charset="0"/>
              </a:rPr>
              <a:t>odule spam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3914335" y="4717921"/>
            <a:ext cx="3236742" cy="56801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  <a:gd name="connsiteX0" fmla="*/ 0 w 3236742"/>
              <a:gd name="connsiteY0" fmla="*/ 568014 h 568014"/>
              <a:gd name="connsiteX1" fmla="*/ 2378613 w 3236742"/>
              <a:gd name="connsiteY1" fmla="*/ 22891 h 568014"/>
              <a:gd name="connsiteX2" fmla="*/ 3236742 w 3236742"/>
              <a:gd name="connsiteY2" fmla="*/ 177636 h 5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742" h="568014">
                <a:moveTo>
                  <a:pt x="0" y="568014"/>
                </a:moveTo>
                <a:cubicBezTo>
                  <a:pt x="684628" y="308934"/>
                  <a:pt x="1933136" y="95574"/>
                  <a:pt x="2378613" y="22891"/>
                </a:cubicBezTo>
                <a:cubicBezTo>
                  <a:pt x="2824090" y="-49792"/>
                  <a:pt x="3030416" y="63922"/>
                  <a:pt x="323674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3568506" y="5302237"/>
            <a:ext cx="3455963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  <a:gd name="connsiteX0" fmla="*/ 0 w 3455963"/>
              <a:gd name="connsiteY0" fmla="*/ 465517 h 592126"/>
              <a:gd name="connsiteX1" fmla="*/ 2429021 w 3455963"/>
              <a:gd name="connsiteY1" fmla="*/ 1283 h 592126"/>
              <a:gd name="connsiteX2" fmla="*/ 3455963 w 345596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63" h="592126">
                <a:moveTo>
                  <a:pt x="0" y="465517"/>
                </a:moveTo>
                <a:cubicBezTo>
                  <a:pt x="723313" y="222849"/>
                  <a:pt x="1934307" y="-19818"/>
                  <a:pt x="2429021" y="1283"/>
                </a:cubicBezTo>
                <a:cubicBezTo>
                  <a:pt x="2923735" y="22384"/>
                  <a:pt x="3189849" y="307255"/>
                  <a:pt x="345596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 bwMode="auto">
          <a:xfrm>
            <a:off x="3443069" y="6289432"/>
            <a:ext cx="4636477" cy="385377"/>
          </a:xfrm>
          <a:custGeom>
            <a:avLst/>
            <a:gdLst>
              <a:gd name="connsiteX0" fmla="*/ 0 w 3981157"/>
              <a:gd name="connsiteY0" fmla="*/ 0 h 400617"/>
              <a:gd name="connsiteX1" fmla="*/ 3207434 w 3981157"/>
              <a:gd name="connsiteY1" fmla="*/ 393895 h 400617"/>
              <a:gd name="connsiteX2" fmla="*/ 3981157 w 3981157"/>
              <a:gd name="connsiteY2" fmla="*/ 211015 h 400617"/>
              <a:gd name="connsiteX0" fmla="*/ 0 w 4636477"/>
              <a:gd name="connsiteY0" fmla="*/ 0 h 385377"/>
              <a:gd name="connsiteX1" fmla="*/ 3862754 w 4636477"/>
              <a:gd name="connsiteY1" fmla="*/ 378655 h 385377"/>
              <a:gd name="connsiteX2" fmla="*/ 4636477 w 4636477"/>
              <a:gd name="connsiteY2" fmla="*/ 195775 h 38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6477" h="385377">
                <a:moveTo>
                  <a:pt x="0" y="0"/>
                </a:moveTo>
                <a:cubicBezTo>
                  <a:pt x="1271954" y="179363"/>
                  <a:pt x="3199228" y="343486"/>
                  <a:pt x="3862754" y="378655"/>
                </a:cubicBezTo>
                <a:cubicBezTo>
                  <a:pt x="4526280" y="413824"/>
                  <a:pt x="4581378" y="304799"/>
                  <a:pt x="4636477" y="1957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3564989" y="3221188"/>
            <a:ext cx="3220329" cy="43524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  <a:gd name="connsiteX0" fmla="*/ 0 w 3220329"/>
              <a:gd name="connsiteY0" fmla="*/ 435240 h 435240"/>
              <a:gd name="connsiteX1" fmla="*/ 2123049 w 3220329"/>
              <a:gd name="connsiteY1" fmla="*/ 314 h 435240"/>
              <a:gd name="connsiteX2" fmla="*/ 3220329 w 3220329"/>
              <a:gd name="connsiteY2" fmla="*/ 394209 h 43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0329" h="435240">
                <a:moveTo>
                  <a:pt x="0" y="435240"/>
                </a:moveTo>
                <a:cubicBezTo>
                  <a:pt x="570914" y="214846"/>
                  <a:pt x="1675228" y="9692"/>
                  <a:pt x="2123049" y="314"/>
                </a:cubicBezTo>
                <a:cubicBezTo>
                  <a:pt x="2570870" y="-9064"/>
                  <a:pt x="2895599" y="192572"/>
                  <a:pt x="32203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 bwMode="auto">
          <a:xfrm>
            <a:off x="3580228" y="3699804"/>
            <a:ext cx="4175760" cy="606083"/>
          </a:xfrm>
          <a:custGeom>
            <a:avLst/>
            <a:gdLst>
              <a:gd name="connsiteX0" fmla="*/ 0 w 3657600"/>
              <a:gd name="connsiteY0" fmla="*/ 590843 h 617369"/>
              <a:gd name="connsiteX1" fmla="*/ 2700997 w 3657600"/>
              <a:gd name="connsiteY1" fmla="*/ 548640 h 617369"/>
              <a:gd name="connsiteX2" fmla="*/ 3657600 w 3657600"/>
              <a:gd name="connsiteY2" fmla="*/ 0 h 617369"/>
              <a:gd name="connsiteX0" fmla="*/ 0 w 4175760"/>
              <a:gd name="connsiteY0" fmla="*/ 606083 h 606083"/>
              <a:gd name="connsiteX1" fmla="*/ 3219157 w 4175760"/>
              <a:gd name="connsiteY1" fmla="*/ 548640 h 606083"/>
              <a:gd name="connsiteX2" fmla="*/ 4175760 w 4175760"/>
              <a:gd name="connsiteY2" fmla="*/ 0 h 6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760" h="606083">
                <a:moveTo>
                  <a:pt x="0" y="606083"/>
                </a:moveTo>
                <a:lnTo>
                  <a:pt x="3219157" y="548640"/>
                </a:lnTo>
                <a:cubicBezTo>
                  <a:pt x="3828757" y="450166"/>
                  <a:pt x="4002258" y="225083"/>
                  <a:pt x="417576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 bwMode="auto">
          <a:xfrm>
            <a:off x="7531275" y="104792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 bwMode="auto">
          <a:xfrm>
            <a:off x="2370288" y="104792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35"/>
          <p:cNvSpPr/>
          <p:nvPr/>
        </p:nvSpPr>
        <p:spPr bwMode="auto">
          <a:xfrm>
            <a:off x="2334480" y="487082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 bwMode="auto">
          <a:xfrm>
            <a:off x="7531275" y="454240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 bwMode="auto">
          <a:xfrm>
            <a:off x="7510222" y="828987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 bwMode="auto">
          <a:xfrm>
            <a:off x="7531275" y="1534714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 bwMode="auto">
          <a:xfrm>
            <a:off x="7531275" y="1902038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 bwMode="auto">
          <a:xfrm>
            <a:off x="7510222" y="224308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 bwMode="auto">
          <a:xfrm>
            <a:off x="7510222" y="102898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77" grpId="0" animBg="1"/>
      <p:bldP spid="78" grpId="0" animBg="1"/>
      <p:bldP spid="43" grpId="0"/>
      <p:bldP spid="44" grpId="0"/>
      <p:bldP spid="45" grpId="0"/>
      <p:bldP spid="46" grpId="0" animBg="1"/>
      <p:bldP spid="47" grpId="0" animBg="1"/>
      <p:bldP spid="26" grpId="0"/>
      <p:bldP spid="27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8" grpId="0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71660</TotalTime>
  <Words>107</Words>
  <Application>Microsoft Office PowerPoint</Application>
  <PresentationFormat>Grand écran</PresentationFormat>
  <Paragraphs>45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1882</cp:revision>
  <cp:lastPrinted>2013-12-02T15:29:04Z</cp:lastPrinted>
  <dcterms:created xsi:type="dcterms:W3CDTF">1601-01-01T00:00:00Z</dcterms:created>
  <dcterms:modified xsi:type="dcterms:W3CDTF">2014-08-25T22:29:35Z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