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2" r:id="rId19"/>
    <p:sldId id="283" r:id="rId20"/>
    <p:sldId id="285" r:id="rId21"/>
    <p:sldId id="286" r:id="rId22"/>
    <p:sldId id="287" r:id="rId23"/>
    <p:sldId id="288" r:id="rId24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2"/>
            <p14:sldId id="283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456" autoAdjust="0"/>
  </p:normalViewPr>
  <p:slideViewPr>
    <p:cSldViewPr snapToGrid="0">
      <p:cViewPr varScale="1">
        <p:scale>
          <a:sx n="58" d="100"/>
          <a:sy n="58" d="100"/>
        </p:scale>
        <p:origin x="4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de la pré-instanciation et de l’initialisation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210216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crée l’instance de la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avant la création de la classe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initialise l’instance de la classe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initialiser la classe instanciée</a:t>
            </a:r>
            <a:endParaRPr lang="fr-FR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__new__(meta,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"Avant la creation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meta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lang="en-US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</p:txBody>
      </p:sp>
    </p:spTree>
    <p:extLst>
      <p:ext uri="{BB962C8B-B14F-4D97-AF65-F5344CB8AC3E}">
        <p14:creationId xmlns:p14="http://schemas.microsoft.com/office/powerpoint/2010/main" val="40541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009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Avant la creation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&lt;class '__main__.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bases : (&lt;type 'object'&gt;,)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{'x': 1, '__module__': '__main__',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__': &lt;class '__main__.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&lt;class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bases : (&lt;type 'object'&gt;,)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{'x': 1, '__module__': '__main__',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__': &lt;class '__main__.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72562</TotalTime>
  <Words>1575</Words>
  <Application>Microsoft Office PowerPoint</Application>
  <PresentationFormat>Grand écran</PresentationFormat>
  <Paragraphs>256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1994</cp:revision>
  <cp:lastPrinted>2013-12-02T15:29:04Z</cp:lastPrinted>
  <dcterms:created xsi:type="dcterms:W3CDTF">1601-01-01T00:00:00Z</dcterms:created>
  <dcterms:modified xsi:type="dcterms:W3CDTF">2014-09-08T22:09:33Z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