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897" r:id="rId2"/>
    <p:sldId id="898" r:id="rId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101" autoAdjust="0"/>
  </p:normalViewPr>
  <p:slideViewPr>
    <p:cSldViewPr snapToGrid="0">
      <p:cViewPr varScale="1">
        <p:scale>
          <a:sx n="52" d="100"/>
          <a:sy n="52" d="100"/>
        </p:scale>
        <p:origin x="7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faut mettre spam.py</a:t>
            </a:r>
            <a:r>
              <a:rPr lang="fr-FR" baseline="0" dirty="0" smtClean="0"/>
              <a:t> et egg.py dans le même répertoire exécuter python dans ce répertoire.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À aucune moment on ne change la référence</a:t>
            </a:r>
            <a:r>
              <a:rPr lang="fr-FR" baseline="0" dirty="0" smtClean="0"/>
              <a:t> de la variable globale L, c’est-à-dire le lien entre L du module et l’objet, par contre, f() modifie directement l’objet qui </a:t>
            </a:r>
            <a:r>
              <a:rPr lang="fr-FR" baseline="0" smtClean="0"/>
              <a:t>est mutable.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40770" y="-8940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444266" y="-12233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pam.f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-14068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</a:t>
            </a:r>
            <a:r>
              <a:rPr lang="fr-FR" dirty="0" smtClean="0">
                <a:latin typeface="Calibri" panose="020F0502020204030204" pitchFamily="34" charset="0"/>
              </a:rPr>
              <a:t>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118486" y="-14069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egg.py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519263" y="4225873"/>
            <a:ext cx="561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800044" y="4180887"/>
            <a:ext cx="64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 egg.py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40770" y="-8940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958863" y="2318942"/>
            <a:ext cx="4024261" cy="4407759"/>
            <a:chOff x="4958863" y="2318942"/>
            <a:chExt cx="4024261" cy="4407759"/>
          </a:xfrm>
        </p:grpSpPr>
        <p:sp>
          <p:nvSpPr>
            <p:cNvPr id="4" name="Rectangle 3"/>
            <p:cNvSpPr/>
            <p:nvPr/>
          </p:nvSpPr>
          <p:spPr bwMode="auto">
            <a:xfrm>
              <a:off x="4958863" y="3118332"/>
              <a:ext cx="3481752" cy="360836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528724" y="2318942"/>
              <a:ext cx="345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latin typeface="Calibri" panose="020F0502020204030204" pitchFamily="34" charset="0"/>
                </a:rPr>
                <a:t>objets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846288" y="2318942"/>
            <a:ext cx="3856892" cy="4407761"/>
            <a:chOff x="846288" y="2318942"/>
            <a:chExt cx="3856892" cy="4407761"/>
          </a:xfrm>
        </p:grpSpPr>
        <p:sp>
          <p:nvSpPr>
            <p:cNvPr id="7" name="ZoneTexte 6"/>
            <p:cNvSpPr txBox="1"/>
            <p:nvPr/>
          </p:nvSpPr>
          <p:spPr>
            <a:xfrm>
              <a:off x="1248780" y="2318942"/>
              <a:ext cx="345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latin typeface="Calibri" panose="020F0502020204030204" pitchFamily="34" charset="0"/>
                </a:rPr>
                <a:t>variables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46288" y="3118333"/>
              <a:ext cx="3657548" cy="360837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15" name="Connecteur droit 14"/>
          <p:cNvCxnSpPr/>
          <p:nvPr/>
        </p:nvCxnSpPr>
        <p:spPr bwMode="auto">
          <a:xfrm>
            <a:off x="846288" y="4840652"/>
            <a:ext cx="365754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846288" y="3118332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spam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75868" y="4885684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egg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70714" y="3318869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  <a:endParaRPr lang="fr-FR" sz="3200" dirty="0" smtClean="0">
              <a:latin typeface="Calibri" panose="020F050202020403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230592" y="3300581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208402" y="5900797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444266" y="-12233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pam.f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-14068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</a:t>
            </a:r>
            <a:r>
              <a:rPr lang="fr-FR" dirty="0" smtClean="0">
                <a:latin typeface="Calibri" panose="020F0502020204030204" pitchFamily="34" charset="0"/>
              </a:rPr>
              <a:t>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118486" y="-14069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egg.py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70714" y="3991195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270714" y="5421127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  <a:endParaRPr lang="fr-FR" sz="3200" dirty="0" smtClean="0">
              <a:latin typeface="Calibri" panose="020F050202020403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270714" y="5981882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6226425" y="3318869"/>
            <a:ext cx="191601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latin typeface="Calibri" panose="020F0502020204030204" pitchFamily="34" charset="0"/>
              </a:rPr>
              <a:t>function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168604" y="5886263"/>
            <a:ext cx="191601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latin typeface="Calibri" panose="020F0502020204030204" pitchFamily="34" charset="0"/>
              </a:rPr>
              <a:t>function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943493" y="4965707"/>
            <a:ext cx="109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anose="020F0502020204030204" pitchFamily="34" charset="0"/>
              </a:rPr>
              <a:t>spam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601041" y="4393241"/>
            <a:ext cx="1916010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m</a:t>
            </a:r>
            <a:r>
              <a:rPr lang="fr-FR" sz="3200" dirty="0" smtClean="0">
                <a:latin typeface="Calibri" panose="020F0502020204030204" pitchFamily="34" charset="0"/>
              </a:rPr>
              <a:t>odule spam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2954215" y="4717921"/>
            <a:ext cx="2672862" cy="613734"/>
          </a:xfrm>
          <a:custGeom>
            <a:avLst/>
            <a:gdLst>
              <a:gd name="connsiteX0" fmla="*/ 0 w 2672862"/>
              <a:gd name="connsiteY0" fmla="*/ 613734 h 613734"/>
              <a:gd name="connsiteX1" fmla="*/ 1814733 w 2672862"/>
              <a:gd name="connsiteY1" fmla="*/ 22891 h 613734"/>
              <a:gd name="connsiteX2" fmla="*/ 2672862 w 2672862"/>
              <a:gd name="connsiteY2" fmla="*/ 177636 h 61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862" h="613734">
                <a:moveTo>
                  <a:pt x="0" y="613734"/>
                </a:moveTo>
                <a:cubicBezTo>
                  <a:pt x="684628" y="354654"/>
                  <a:pt x="1369256" y="95574"/>
                  <a:pt x="1814733" y="22891"/>
                </a:cubicBezTo>
                <a:cubicBezTo>
                  <a:pt x="2260210" y="-49792"/>
                  <a:pt x="2466536" y="63922"/>
                  <a:pt x="2672862" y="177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 bwMode="auto">
          <a:xfrm>
            <a:off x="2532185" y="5302237"/>
            <a:ext cx="2968283" cy="592126"/>
          </a:xfrm>
          <a:custGeom>
            <a:avLst/>
            <a:gdLst>
              <a:gd name="connsiteX0" fmla="*/ 0 w 2968283"/>
              <a:gd name="connsiteY0" fmla="*/ 465517 h 592126"/>
              <a:gd name="connsiteX1" fmla="*/ 1941341 w 2968283"/>
              <a:gd name="connsiteY1" fmla="*/ 1283 h 592126"/>
              <a:gd name="connsiteX2" fmla="*/ 2968283 w 2968283"/>
              <a:gd name="connsiteY2" fmla="*/ 592126 h 59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283" h="592126">
                <a:moveTo>
                  <a:pt x="0" y="465517"/>
                </a:moveTo>
                <a:cubicBezTo>
                  <a:pt x="723313" y="222849"/>
                  <a:pt x="1446627" y="-19818"/>
                  <a:pt x="1941341" y="1283"/>
                </a:cubicBezTo>
                <a:cubicBezTo>
                  <a:pt x="2436055" y="22384"/>
                  <a:pt x="2702169" y="307255"/>
                  <a:pt x="2968283" y="5921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 bwMode="auto">
          <a:xfrm>
            <a:off x="2574388" y="6274191"/>
            <a:ext cx="3981157" cy="400617"/>
          </a:xfrm>
          <a:custGeom>
            <a:avLst/>
            <a:gdLst>
              <a:gd name="connsiteX0" fmla="*/ 0 w 3981157"/>
              <a:gd name="connsiteY0" fmla="*/ 0 h 400617"/>
              <a:gd name="connsiteX1" fmla="*/ 3207434 w 3981157"/>
              <a:gd name="connsiteY1" fmla="*/ 393895 h 400617"/>
              <a:gd name="connsiteX2" fmla="*/ 3981157 w 3981157"/>
              <a:gd name="connsiteY2" fmla="*/ 211015 h 40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1157" h="400617">
                <a:moveTo>
                  <a:pt x="0" y="0"/>
                </a:moveTo>
                <a:cubicBezTo>
                  <a:pt x="1271954" y="179363"/>
                  <a:pt x="2543908" y="358726"/>
                  <a:pt x="3207434" y="393895"/>
                </a:cubicBezTo>
                <a:cubicBezTo>
                  <a:pt x="3870960" y="429064"/>
                  <a:pt x="3926058" y="320039"/>
                  <a:pt x="3981157" y="2110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 bwMode="auto">
          <a:xfrm>
            <a:off x="2574388" y="3221188"/>
            <a:ext cx="2686929" cy="450480"/>
          </a:xfrm>
          <a:custGeom>
            <a:avLst/>
            <a:gdLst>
              <a:gd name="connsiteX0" fmla="*/ 0 w 2686929"/>
              <a:gd name="connsiteY0" fmla="*/ 450480 h 450480"/>
              <a:gd name="connsiteX1" fmla="*/ 1589649 w 2686929"/>
              <a:gd name="connsiteY1" fmla="*/ 314 h 450480"/>
              <a:gd name="connsiteX2" fmla="*/ 2686929 w 2686929"/>
              <a:gd name="connsiteY2" fmla="*/ 394209 h 45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929" h="450480">
                <a:moveTo>
                  <a:pt x="0" y="450480"/>
                </a:moveTo>
                <a:cubicBezTo>
                  <a:pt x="570914" y="230086"/>
                  <a:pt x="1141828" y="9692"/>
                  <a:pt x="1589649" y="314"/>
                </a:cubicBezTo>
                <a:cubicBezTo>
                  <a:pt x="2037470" y="-9064"/>
                  <a:pt x="2362199" y="192572"/>
                  <a:pt x="2686929" y="39420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 bwMode="auto">
          <a:xfrm>
            <a:off x="2574388" y="3699803"/>
            <a:ext cx="3657600" cy="617369"/>
          </a:xfrm>
          <a:custGeom>
            <a:avLst/>
            <a:gdLst>
              <a:gd name="connsiteX0" fmla="*/ 0 w 3657600"/>
              <a:gd name="connsiteY0" fmla="*/ 590843 h 617369"/>
              <a:gd name="connsiteX1" fmla="*/ 2700997 w 3657600"/>
              <a:gd name="connsiteY1" fmla="*/ 548640 h 617369"/>
              <a:gd name="connsiteX2" fmla="*/ 3657600 w 3657600"/>
              <a:gd name="connsiteY2" fmla="*/ 0 h 61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617369">
                <a:moveTo>
                  <a:pt x="0" y="590843"/>
                </a:moveTo>
                <a:cubicBezTo>
                  <a:pt x="1045698" y="618978"/>
                  <a:pt x="2091397" y="647114"/>
                  <a:pt x="2700997" y="548640"/>
                </a:cubicBezTo>
                <a:cubicBezTo>
                  <a:pt x="3310597" y="450166"/>
                  <a:pt x="3484098" y="225083"/>
                  <a:pt x="36576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 bwMode="auto">
          <a:xfrm>
            <a:off x="6007275" y="104792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droite 34"/>
          <p:cNvSpPr/>
          <p:nvPr/>
        </p:nvSpPr>
        <p:spPr bwMode="auto">
          <a:xfrm>
            <a:off x="846288" y="104792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droite 35"/>
          <p:cNvSpPr/>
          <p:nvPr/>
        </p:nvSpPr>
        <p:spPr bwMode="auto">
          <a:xfrm>
            <a:off x="810480" y="487082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 bwMode="auto">
          <a:xfrm>
            <a:off x="6007275" y="454240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 bwMode="auto">
          <a:xfrm>
            <a:off x="5986222" y="828987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 bwMode="auto">
          <a:xfrm>
            <a:off x="6007275" y="1534714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 bwMode="auto">
          <a:xfrm>
            <a:off x="6007275" y="1902038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 bwMode="auto">
          <a:xfrm>
            <a:off x="5986222" y="2243081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droite 48"/>
          <p:cNvSpPr/>
          <p:nvPr/>
        </p:nvSpPr>
        <p:spPr bwMode="auto">
          <a:xfrm>
            <a:off x="5986222" y="102898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4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77" grpId="0" animBg="1"/>
      <p:bldP spid="78" grpId="0" animBg="1"/>
      <p:bldP spid="43" grpId="0"/>
      <p:bldP spid="44" grpId="0"/>
      <p:bldP spid="45" grpId="0"/>
      <p:bldP spid="46" grpId="0" animBg="1"/>
      <p:bldP spid="47" grpId="0" animBg="1"/>
      <p:bldP spid="26" grpId="0"/>
      <p:bldP spid="27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8" grpId="0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71641</TotalTime>
  <Words>105</Words>
  <Application>Microsoft Office PowerPoint</Application>
  <PresentationFormat>Affichage à l'écran (4:3)</PresentationFormat>
  <Paragraphs>44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1877</cp:revision>
  <cp:lastPrinted>2013-12-02T15:29:04Z</cp:lastPrinted>
  <dcterms:created xsi:type="dcterms:W3CDTF">1601-01-01T00:00:00Z</dcterms:created>
  <dcterms:modified xsi:type="dcterms:W3CDTF">2014-08-21T10:48:24Z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