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7" r:id="rId2"/>
    <p:sldId id="262" r:id="rId3"/>
    <p:sldId id="266" r:id="rId4"/>
    <p:sldId id="264" r:id="rId5"/>
    <p:sldId id="265" r:id="rId6"/>
    <p:sldId id="267" r:id="rId7"/>
    <p:sldId id="259" r:id="rId8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257"/>
            <p14:sldId id="262"/>
            <p14:sldId id="266"/>
            <p14:sldId id="264"/>
            <p14:sldId id="265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82" d="100"/>
          <a:sy n="82" d="100"/>
        </p:scale>
        <p:origin x="14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Dire que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elif</a:t>
            </a:r>
            <a:r>
              <a:rPr lang="fr-FR" baseline="0" dirty="0" smtClean="0"/>
              <a:t> est une contraction de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if (sinon, si test2)</a:t>
            </a:r>
          </a:p>
          <a:p>
            <a:r>
              <a:rPr lang="fr-FR" baseline="0" dirty="0" smtClean="0"/>
              <a:t>Le bloc d’instruction du </a:t>
            </a:r>
            <a:r>
              <a:rPr lang="fr-FR" baseline="0" dirty="0" err="1" smtClean="0"/>
              <a:t>else</a:t>
            </a:r>
            <a:r>
              <a:rPr lang="fr-FR" baseline="0" dirty="0" smtClean="0"/>
              <a:t> n’est exécuté que si tous les autres </a:t>
            </a:r>
            <a:r>
              <a:rPr lang="fr-FR" baseline="0" smtClean="0"/>
              <a:t>tests sont faux.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3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classique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1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surprenant, mais les</a:t>
            </a:r>
            <a:r>
              <a:rPr lang="fr-FR" baseline="0" dirty="0" smtClean="0"/>
              <a:t> types </a:t>
            </a:r>
            <a:r>
              <a:rPr lang="fr-FR" baseline="0" dirty="0" err="1" smtClean="0"/>
              <a:t>built</a:t>
            </a:r>
            <a:r>
              <a:rPr lang="fr-FR" baseline="0" dirty="0" smtClean="0"/>
              <a:t>-in peuvent toujours être évalué à </a:t>
            </a:r>
            <a:r>
              <a:rPr lang="fr-FR" baseline="0" dirty="0" err="1" smtClean="0"/>
              <a:t>True</a:t>
            </a:r>
            <a:r>
              <a:rPr lang="fr-FR" baseline="0" dirty="0" smtClean="0"/>
              <a:t> ou False dans un test de if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79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7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Regardons</a:t>
            </a:r>
            <a:r>
              <a:rPr lang="fr-FR" baseline="0" dirty="0" smtClean="0"/>
              <a:t> un peu plus en détail les test booléens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8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1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 smtClean="0"/>
              <a:t>Arnaud Legout © 2011-2014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fr-FR" dirty="0" smtClean="0"/>
              <a:t>Arnaud Legout © 2011-2014</a:t>
            </a: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011380" y="370841"/>
            <a:ext cx="8229600" cy="53364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test1: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&lt;bloc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1&gt;</a:t>
            </a:r>
          </a:p>
          <a:p>
            <a:pPr marL="0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lif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test2: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bloc </a:t>
            </a:r>
            <a:r>
              <a:rPr lang="en-US" sz="3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2&gt;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test3: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&lt;bloc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3&gt;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&lt;bloc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d’instructions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n&gt;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1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5745" y="263238"/>
            <a:ext cx="9434946" cy="5668963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>
                <a:solidFill>
                  <a:srgbClr val="3333CC"/>
                </a:solidFill>
              </a:rPr>
              <a:t>Que peut-être un test dans un if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/>
              <a:t>Une comparaison </a:t>
            </a:r>
            <a:endParaRPr lang="fr-FR" sz="3600" dirty="0"/>
          </a:p>
          <a:p>
            <a:pPr marL="457200" lvl="1" indent="0">
              <a:buNone/>
            </a:pP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&gt;=</a:t>
            </a:r>
            <a:r>
              <a:rPr lang="fr-FR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&lt;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&lt;= == !=</a:t>
            </a:r>
          </a:p>
          <a:p>
            <a:pPr marL="0" indent="0">
              <a:buNone/>
            </a:pPr>
            <a:endParaRPr lang="en-US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 != b: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'faux'</a:t>
            </a:r>
          </a:p>
          <a:p>
            <a:pPr marL="0" indent="0">
              <a:buNone/>
            </a:pPr>
            <a:endParaRPr lang="fr-FR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3600" dirty="0" smtClean="0"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endParaRPr lang="fr-FR" sz="36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76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5745" y="263238"/>
            <a:ext cx="9434946" cy="5668963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>
                <a:solidFill>
                  <a:srgbClr val="3333CC"/>
                </a:solidFill>
              </a:rPr>
              <a:t>Que peut-être un test dans un if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/>
              <a:t>Un test d’appartenance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'a' in 'marc':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'ok'</a:t>
            </a:r>
            <a:endParaRPr lang="fr-FR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3600" dirty="0" smtClean="0"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endParaRPr lang="fr-FR" sz="36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5745" y="263238"/>
            <a:ext cx="9434946" cy="5668963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>
                <a:solidFill>
                  <a:srgbClr val="3333CC"/>
                </a:solidFill>
              </a:rPr>
              <a:t>Que peut-être un test dans un if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/>
              <a:t>Un type </a:t>
            </a:r>
            <a:r>
              <a:rPr lang="fr-FR" sz="3600" dirty="0" err="1" smtClean="0"/>
              <a:t>built</a:t>
            </a:r>
            <a:r>
              <a:rPr lang="fr-FR" sz="3600" dirty="0" smtClean="0"/>
              <a:t>-in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FR" sz="3200" dirty="0"/>
              <a:t> : </a:t>
            </a:r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 [] {} () 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'' None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3200" dirty="0" smtClean="0"/>
              <a:t> : le reste</a:t>
            </a:r>
            <a:endParaRPr lang="fr-FR" sz="3200" dirty="0"/>
          </a:p>
          <a:p>
            <a:pPr marL="0" indent="0">
              <a:buNone/>
            </a:pPr>
            <a:endParaRPr lang="en-US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 = {'marc': 10} </a:t>
            </a:r>
            <a:endParaRPr lang="en-US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d</a:t>
            </a:r>
            <a:r>
              <a:rPr lang="fr-FR" sz="3600" dirty="0" smtClean="0"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endParaRPr lang="fr-FR" sz="36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0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5745" y="263238"/>
            <a:ext cx="9434946" cy="5668963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>
                <a:solidFill>
                  <a:srgbClr val="3333CC"/>
                </a:solidFill>
              </a:rPr>
              <a:t>Que peut-être un test dans un if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/>
              <a:t>Un retour de fonction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3200" dirty="0" smtClean="0"/>
              <a:t>Soit un booléen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3200" dirty="0" smtClean="0"/>
              <a:t>Soit un type </a:t>
            </a:r>
            <a:r>
              <a:rPr lang="fr-FR" sz="3200" dirty="0" err="1" smtClean="0"/>
              <a:t>built</a:t>
            </a:r>
            <a:r>
              <a:rPr lang="fr-FR" sz="3200" dirty="0" smtClean="0"/>
              <a:t>-in</a:t>
            </a:r>
            <a:endParaRPr lang="fr-FR" sz="3200" dirty="0"/>
          </a:p>
          <a:p>
            <a:pPr marL="0" indent="0">
              <a:buNone/>
            </a:pPr>
            <a:endParaRPr lang="en-US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 = '123'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s.isdigit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(s) + 10</a:t>
            </a:r>
            <a:endParaRPr lang="fr-FR" sz="36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0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2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5745" y="263238"/>
            <a:ext cx="10799086" cy="5668963"/>
          </a:xfrm>
        </p:spPr>
        <p:txBody>
          <a:bodyPr/>
          <a:lstStyle/>
          <a:p>
            <a:pPr marL="0" indent="0">
              <a:buNone/>
            </a:pPr>
            <a:r>
              <a:rPr lang="fr-FR" sz="4000" dirty="0" smtClean="0">
                <a:solidFill>
                  <a:srgbClr val="3333CC"/>
                </a:solidFill>
              </a:rPr>
              <a:t>Que peut-être un test dans un if 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3600" dirty="0" smtClean="0"/>
              <a:t>Un opérateur de test booléen </a:t>
            </a:r>
            <a:r>
              <a:rPr lang="fr-FR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or not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and B </a:t>
            </a:r>
            <a:r>
              <a:rPr lang="fr-FR" sz="3200" dirty="0" smtClean="0">
                <a:cs typeface="Courier New" panose="02070309020205020404" pitchFamily="49" charset="0"/>
              </a:rPr>
              <a:t>est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smtClean="0">
                <a:cs typeface="Courier New" panose="02070309020205020404" pitchFamily="49" charset="0"/>
              </a:rPr>
              <a:t>si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fr-FR" sz="3200" dirty="0" smtClean="0">
                <a:cs typeface="Courier New" panose="02070309020205020404" pitchFamily="49" charset="0"/>
              </a:rPr>
              <a:t>et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FR" sz="3200" dirty="0" smtClean="0">
                <a:cs typeface="Courier New" panose="02070309020205020404" pitchFamily="49" charset="0"/>
              </a:rPr>
              <a:t>sont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or B </a:t>
            </a:r>
            <a:r>
              <a:rPr lang="fr-FR" sz="3200" dirty="0" smtClean="0">
                <a:cs typeface="Courier New" panose="02070309020205020404" pitchFamily="49" charset="0"/>
              </a:rPr>
              <a:t>est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smtClean="0">
                <a:cs typeface="Courier New" panose="02070309020205020404" pitchFamily="49" charset="0"/>
              </a:rPr>
              <a:t>si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fr-FR" sz="3200" dirty="0" smtClean="0">
                <a:cs typeface="Courier New" panose="02070309020205020404" pitchFamily="49" charset="0"/>
              </a:rPr>
              <a:t>ou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FR" sz="3200" dirty="0" smtClean="0">
                <a:cs typeface="Courier New" panose="02070309020205020404" pitchFamily="49" charset="0"/>
              </a:rPr>
              <a:t>est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A </a:t>
            </a:r>
            <a:r>
              <a:rPr lang="fr-FR" sz="3200" dirty="0" smtClean="0">
                <a:cs typeface="Courier New" panose="02070309020205020404" pitchFamily="49" charset="0"/>
              </a:rPr>
              <a:t>est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3200" dirty="0" smtClean="0">
                <a:cs typeface="Courier New" panose="02070309020205020404" pitchFamily="49" charset="0"/>
              </a:rPr>
              <a:t>si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fr-FR" sz="3200" dirty="0" smtClean="0">
                <a:cs typeface="Courier New" panose="02070309020205020404" pitchFamily="49" charset="0"/>
              </a:rPr>
              <a:t>est</a:t>
            </a:r>
            <a:r>
              <a:rPr lang="fr-FR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marL="0" indent="0">
              <a:buNone/>
            </a:pPr>
            <a:endParaRPr lang="en-US" sz="4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s = '123'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if '1' in s and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s.isdigit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(s) + 10</a:t>
            </a:r>
            <a:endParaRPr lang="fr-FR" sz="3600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2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1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02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761999" y="232297"/>
            <a:ext cx="9573492" cy="5336454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note = 14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note &gt; 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3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note &lt; 12: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note &gt; 12: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reçu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avec mention'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6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recalé</a:t>
            </a:r>
            <a:r>
              <a:rPr lang="en-US" sz="3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4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67580</TotalTime>
  <Words>305</Words>
  <Application>Microsoft Office PowerPoint</Application>
  <PresentationFormat>Grand écran</PresentationFormat>
  <Paragraphs>67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1819</cp:revision>
  <cp:lastPrinted>2013-12-02T15:29:04Z</cp:lastPrinted>
  <dcterms:created xsi:type="dcterms:W3CDTF">1601-01-01T00:00:00Z</dcterms:created>
  <dcterms:modified xsi:type="dcterms:W3CDTF">2014-08-29T16:05:53Z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