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7" r:id="rId2"/>
    <p:sldId id="262" r:id="rId3"/>
    <p:sldId id="258" r:id="rId4"/>
    <p:sldId id="261" r:id="rId5"/>
    <p:sldId id="259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7"/>
            <p14:sldId id="262"/>
            <p14:sldId id="258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3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que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elif</a:t>
            </a:r>
            <a:r>
              <a:rPr lang="fr-FR" baseline="0" dirty="0" smtClean="0"/>
              <a:t> est une contraction de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if (sinon, si test2)</a:t>
            </a:r>
          </a:p>
          <a:p>
            <a:r>
              <a:rPr lang="fr-FR" baseline="0" dirty="0" smtClean="0"/>
              <a:t>Le bloc d’instruction du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n’est exécuté que si tous les autres </a:t>
            </a:r>
            <a:r>
              <a:rPr lang="fr-FR" baseline="0" smtClean="0"/>
              <a:t>tests sont faux.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résultat</a:t>
            </a:r>
            <a:r>
              <a:rPr lang="fr-FR" baseline="0" dirty="0" smtClean="0"/>
              <a:t> d’un test retourne toujours soit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soit False. Il peut être :</a:t>
            </a:r>
          </a:p>
          <a:p>
            <a:r>
              <a:rPr lang="fr-FR" baseline="0" dirty="0" smtClean="0"/>
              <a:t>-soit le résultat d’un opérateur de comparaisons,</a:t>
            </a:r>
          </a:p>
          <a:p>
            <a:r>
              <a:rPr lang="fr-FR" baseline="0" dirty="0" smtClean="0"/>
              <a:t>-soit le retour d’une </a:t>
            </a:r>
            <a:r>
              <a:rPr lang="fr-FR" baseline="0" dirty="0" err="1" smtClean="0"/>
              <a:t>fontion</a:t>
            </a:r>
            <a:endParaRPr lang="fr-FR" baseline="0" dirty="0" smtClean="0"/>
          </a:p>
          <a:p>
            <a:r>
              <a:rPr lang="fr-FR" baseline="0" dirty="0" smtClean="0"/>
              <a:t>-soit l’évaluation d’un type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 &gt; 12 n’est jamais</a:t>
            </a:r>
            <a:r>
              <a:rPr lang="fr-FR" baseline="0" dirty="0" smtClean="0"/>
              <a:t> évalué puisque note &gt; 10 est toujours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si note &gt; 12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3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solution est de faire un test supplémentaire</a:t>
            </a:r>
            <a:r>
              <a:rPr lang="fr-FR" baseline="0" dirty="0" smtClean="0"/>
              <a:t> dans le bloc d’instruction du if note &gt; 10,</a:t>
            </a:r>
          </a:p>
          <a:p>
            <a:r>
              <a:rPr lang="fr-FR" baseline="0" dirty="0" smtClean="0"/>
              <a:t>Mais dans ce cas les deux </a:t>
            </a:r>
            <a:r>
              <a:rPr lang="fr-FR" baseline="0" dirty="0" err="1" smtClean="0"/>
              <a:t>print</a:t>
            </a:r>
            <a:r>
              <a:rPr lang="fr-FR" baseline="0" dirty="0" smtClean="0"/>
              <a:t> du if note &gt; 10 sont exécuté même si note &gt; 12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</a:t>
            </a:r>
            <a:r>
              <a:rPr lang="fr-FR" baseline="0" dirty="0" smtClean="0"/>
              <a:t> solution est de faire un </a:t>
            </a:r>
            <a:r>
              <a:rPr lang="fr-FR" baseline="0" smtClean="0"/>
              <a:t>test supplémentaire avec and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test1: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test3: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&gt;	&gt;=	&lt; 	&lt;=	==	!=	…</a:t>
            </a:r>
          </a:p>
          <a:p>
            <a:pPr marL="0" indent="0">
              <a:buNone/>
            </a:pPr>
            <a:r>
              <a:rPr lang="fr-FR" dirty="0"/>
              <a:t>r</a:t>
            </a:r>
            <a:r>
              <a:rPr lang="fr-FR" dirty="0" smtClean="0"/>
              <a:t>etour de fonction</a:t>
            </a:r>
          </a:p>
          <a:p>
            <a:pPr marL="0" indent="0">
              <a:buNone/>
            </a:pPr>
            <a:r>
              <a:rPr lang="fr-FR" dirty="0"/>
              <a:t>l</a:t>
            </a:r>
            <a:r>
              <a:rPr lang="fr-FR" dirty="0" smtClean="0"/>
              <a:t>es types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</a:p>
          <a:p>
            <a:pPr lvl="1"/>
            <a:r>
              <a:rPr lang="fr-FR" dirty="0" smtClean="0"/>
              <a:t>False </a:t>
            </a:r>
          </a:p>
          <a:p>
            <a:pPr lvl="2"/>
            <a:r>
              <a:rPr lang="fr-FR" dirty="0" smtClean="0"/>
              <a:t>0</a:t>
            </a:r>
          </a:p>
          <a:p>
            <a:pPr lvl="2"/>
            <a:r>
              <a:rPr lang="fr-FR" dirty="0" smtClean="0"/>
              <a:t>les </a:t>
            </a:r>
            <a:r>
              <a:rPr lang="fr-FR" dirty="0"/>
              <a:t>objets vide ([], (), {}, set([]), </a:t>
            </a:r>
            <a:r>
              <a:rPr lang="fr-FR" dirty="0" smtClean="0"/>
              <a:t>'')</a:t>
            </a:r>
          </a:p>
          <a:p>
            <a:pPr lvl="2"/>
            <a:r>
              <a:rPr lang="fr-FR" dirty="0" smtClean="0"/>
              <a:t>None</a:t>
            </a:r>
          </a:p>
          <a:p>
            <a:pPr lvl="1"/>
            <a:r>
              <a:rPr lang="fr-FR" dirty="0" err="1" smtClean="0"/>
              <a:t>True</a:t>
            </a:r>
            <a:endParaRPr lang="fr-FR" dirty="0" smtClean="0"/>
          </a:p>
          <a:p>
            <a:pPr lvl="2"/>
            <a:r>
              <a:rPr lang="fr-FR" dirty="0" smtClean="0"/>
              <a:t>Tout le reste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7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8" y="814187"/>
            <a:ext cx="8686801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 &lt; 12: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67527</TotalTime>
  <Words>270</Words>
  <Application>Microsoft Office PowerPoint</Application>
  <PresentationFormat>Affichage à l'écran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1802</cp:revision>
  <cp:lastPrinted>2013-12-02T15:29:04Z</cp:lastPrinted>
  <dcterms:created xsi:type="dcterms:W3CDTF">1601-01-01T00:00:00Z</dcterms:created>
  <dcterms:modified xsi:type="dcterms:W3CDTF">2014-08-06T16:12:05Z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