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897" r:id="rId2"/>
    <p:sldId id="898" r:id="rId3"/>
    <p:sldId id="899" r:id="rId4"/>
    <p:sldId id="901" r:id="rId5"/>
    <p:sldId id="902" r:id="rId6"/>
    <p:sldId id="903" r:id="rId7"/>
    <p:sldId id="904" r:id="rId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  <p14:sldId id="898"/>
            <p14:sldId id="899"/>
            <p14:sldId id="901"/>
            <p14:sldId id="902"/>
            <p14:sldId id="903"/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6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a[:] </a:t>
            </a:r>
            <a:r>
              <a:rPr lang="fr-FR" dirty="0" err="1" smtClean="0"/>
              <a:t>shallow</a:t>
            </a:r>
            <a:r>
              <a:rPr lang="fr-FR" baseline="0" dirty="0" smtClean="0"/>
              <a:t> copy qui fonctionne pour toutes </a:t>
            </a:r>
            <a:r>
              <a:rPr lang="fr-FR" baseline="0" smtClean="0"/>
              <a:t>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778366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88527" y="183159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778367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9693" y="1860368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199" y="30944"/>
            <a:ext cx="450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00627" y="3993837"/>
            <a:ext cx="65276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 panose="020F0502020204030204" pitchFamily="34" charset="0"/>
              </a:rPr>
              <a:t>3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993837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6" y="3798914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909767" y="5209308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2321169" y="4654059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021326" y="3337249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5252929" y="5206753"/>
            <a:ext cx="761112" cy="928440"/>
            <a:chOff x="6154615" y="3595255"/>
            <a:chExt cx="761112" cy="92844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>
              <a:stCxn id="22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str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6154615" y="3993837"/>
            <a:ext cx="761112" cy="928440"/>
            <a:chOff x="6154615" y="3595255"/>
            <a:chExt cx="761112" cy="928440"/>
          </a:xfrm>
        </p:grpSpPr>
        <p:sp>
          <p:nvSpPr>
            <p:cNvPr id="3" name="Rectangle 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" name="Connecteur droit 16"/>
            <p:cNvCxnSpPr>
              <a:stCxn id="3" idx="1"/>
              <a:endCxn id="8" idx="1"/>
            </p:cNvCxnSpPr>
            <p:nvPr/>
          </p:nvCxnSpPr>
          <p:spPr bwMode="auto">
            <a:xfrm>
              <a:off x="6154615" y="4056920"/>
              <a:ext cx="646012" cy="1172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9" name="Groupe 28"/>
          <p:cNvGrpSpPr/>
          <p:nvPr/>
        </p:nvGrpSpPr>
        <p:grpSpPr>
          <a:xfrm>
            <a:off x="6328685" y="3996392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5437825" y="5209308"/>
            <a:ext cx="282553" cy="461665"/>
            <a:chOff x="9870874" y="3315854"/>
            <a:chExt cx="282553" cy="46166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779893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93323" y="183567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779894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4489" y="186445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26139"/>
            <a:ext cx="666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 = 'spam'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11107" y="3934440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 panose="020F0502020204030204" pitchFamily="34" charset="0"/>
              </a:rPr>
              <a:t>3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995364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6" y="3800441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 bwMode="auto">
          <a:xfrm>
            <a:off x="2321169" y="4655586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021326" y="3338776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924237" y="5340613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54778" y="493035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2576945" y="4613564"/>
            <a:ext cx="3283528" cy="820516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3528" h="820516">
                <a:moveTo>
                  <a:pt x="0" y="810491"/>
                </a:moveTo>
                <a:cubicBezTo>
                  <a:pt x="588818" y="826077"/>
                  <a:pt x="1177636" y="841663"/>
                  <a:pt x="1724891" y="706581"/>
                </a:cubicBezTo>
                <a:cubicBezTo>
                  <a:pt x="2272146" y="571499"/>
                  <a:pt x="2777837" y="285749"/>
                  <a:pt x="328352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056612" y="3934439"/>
            <a:ext cx="761112" cy="920891"/>
            <a:chOff x="6154615" y="3595255"/>
            <a:chExt cx="761112" cy="9284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1" name="Connecteur droit 20"/>
            <p:cNvCxnSpPr>
              <a:stCxn id="18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2" name="Groupe 21"/>
          <p:cNvGrpSpPr/>
          <p:nvPr/>
        </p:nvGrpSpPr>
        <p:grpSpPr>
          <a:xfrm>
            <a:off x="5279158" y="5340613"/>
            <a:ext cx="761112" cy="919274"/>
            <a:chOff x="6154615" y="3595255"/>
            <a:chExt cx="761112" cy="92844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154615" y="3595255"/>
              <a:ext cx="646012" cy="92333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307059" y="3595255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25019" y="4062030"/>
              <a:ext cx="69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int</a:t>
              </a:r>
              <a:endParaRPr lang="fr-FR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6" name="Connecteur droit 25"/>
            <p:cNvCxnSpPr>
              <a:stCxn id="23" idx="1"/>
            </p:cNvCxnSpPr>
            <p:nvPr/>
          </p:nvCxnSpPr>
          <p:spPr bwMode="auto">
            <a:xfrm>
              <a:off x="6154615" y="4056920"/>
              <a:ext cx="64601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7" name="Groupe 26"/>
          <p:cNvGrpSpPr/>
          <p:nvPr/>
        </p:nvGrpSpPr>
        <p:grpSpPr>
          <a:xfrm>
            <a:off x="6209056" y="3901999"/>
            <a:ext cx="282553" cy="461665"/>
            <a:chOff x="9870874" y="3315854"/>
            <a:chExt cx="282553" cy="4616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209056" y="3907067"/>
            <a:ext cx="282553" cy="461665"/>
            <a:chOff x="9870874" y="3315854"/>
            <a:chExt cx="282553" cy="461665"/>
          </a:xfrm>
        </p:grpSpPr>
        <p:sp>
          <p:nvSpPr>
            <p:cNvPr id="34" name="Rectangle 33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5431602" y="5325610"/>
            <a:ext cx="282553" cy="461665"/>
            <a:chOff x="9870874" y="3315854"/>
            <a:chExt cx="282553" cy="461665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870874" y="3400332"/>
              <a:ext cx="282553" cy="29271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870874" y="3315854"/>
              <a:ext cx="282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  <a:endParaRPr lang="fr-FR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8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3" grpId="0" animBg="1"/>
      <p:bldP spid="14" grpId="0"/>
      <p:bldP spid="14" grpId="1"/>
      <p:bldP spid="15" grpId="0" animBg="1"/>
      <p:bldP spid="16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779893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93323" y="183567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779894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4489" y="186445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26139"/>
            <a:ext cx="666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'spam'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05945" y="4188848"/>
            <a:ext cx="18288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 panose="020F0502020204030204" pitchFamily="34" charset="0"/>
              </a:rPr>
              <a:t>[ , ]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995364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6" y="3800537"/>
            <a:ext cx="3618700" cy="841210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8609" h="1193102">
                <a:moveTo>
                  <a:pt x="0" y="1101633"/>
                </a:moveTo>
                <a:cubicBezTo>
                  <a:pt x="405245" y="547451"/>
                  <a:pt x="1160778" y="14051"/>
                  <a:pt x="1799729" y="197"/>
                </a:cubicBezTo>
                <a:cubicBezTo>
                  <a:pt x="2438680" y="-13657"/>
                  <a:pt x="2671636" y="708193"/>
                  <a:pt x="3388609" y="119310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892356" y="3900223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402963" y="5673808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54778" y="493035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2576945" y="4683903"/>
            <a:ext cx="3365590" cy="747951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590" h="747951">
                <a:moveTo>
                  <a:pt x="0" y="740152"/>
                </a:moveTo>
                <a:cubicBezTo>
                  <a:pt x="588818" y="755738"/>
                  <a:pt x="1163959" y="759601"/>
                  <a:pt x="1724891" y="636242"/>
                </a:cubicBezTo>
                <a:cubicBezTo>
                  <a:pt x="2285823" y="512883"/>
                  <a:pt x="2859899" y="285749"/>
                  <a:pt x="336559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465839" y="2894700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1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20345" y="2901994"/>
            <a:ext cx="781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 panose="020F0502020204030204" pitchFamily="34" charset="0"/>
              </a:rPr>
              <a:t>2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5932055" y="3844636"/>
            <a:ext cx="842818" cy="872837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818" h="872837">
                <a:moveTo>
                  <a:pt x="842818" y="872837"/>
                </a:moveTo>
                <a:cubicBezTo>
                  <a:pt x="548408" y="706582"/>
                  <a:pt x="253999" y="540328"/>
                  <a:pt x="115454" y="394855"/>
                </a:cubicBezTo>
                <a:cubicBezTo>
                  <a:pt x="-23092" y="249382"/>
                  <a:pt x="-5774" y="124691"/>
                  <a:pt x="11545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7043248" y="3865418"/>
            <a:ext cx="292734" cy="893618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734" h="893618">
                <a:moveTo>
                  <a:pt x="1788" y="893618"/>
                </a:moveTo>
                <a:cubicBezTo>
                  <a:pt x="-1676" y="718704"/>
                  <a:pt x="-5139" y="543791"/>
                  <a:pt x="43352" y="394855"/>
                </a:cubicBezTo>
                <a:cubicBezTo>
                  <a:pt x="91843" y="245919"/>
                  <a:pt x="192288" y="122959"/>
                  <a:pt x="29273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6255327" y="4966855"/>
            <a:ext cx="498764" cy="706581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706581">
                <a:moveTo>
                  <a:pt x="498764" y="0"/>
                </a:moveTo>
                <a:cubicBezTo>
                  <a:pt x="332509" y="86591"/>
                  <a:pt x="166255" y="173182"/>
                  <a:pt x="83128" y="290945"/>
                </a:cubicBezTo>
                <a:cubicBezTo>
                  <a:pt x="1" y="408708"/>
                  <a:pt x="0" y="557644"/>
                  <a:pt x="0" y="70658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779893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93323" y="183567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779894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4489" y="186445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26139"/>
            <a:ext cx="854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[:]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#copie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'spam'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53177" y="4259667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995364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5" y="3935887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794822" y="3545747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849001" y="5687159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54778" y="493035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2576945" y="4904036"/>
            <a:ext cx="4550923" cy="52531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923" h="525317">
                <a:moveTo>
                  <a:pt x="0" y="520019"/>
                </a:moveTo>
                <a:cubicBezTo>
                  <a:pt x="588818" y="535605"/>
                  <a:pt x="1711470" y="519713"/>
                  <a:pt x="2469957" y="433043"/>
                </a:cubicBezTo>
                <a:cubicBezTo>
                  <a:pt x="3228444" y="346373"/>
                  <a:pt x="4045232" y="285749"/>
                  <a:pt x="45509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57944" y="3036040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892356" y="3038504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5014273" y="3592451"/>
            <a:ext cx="304720" cy="83897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720" h="838970">
                <a:moveTo>
                  <a:pt x="304720" y="838970"/>
                </a:moveTo>
                <a:cubicBezTo>
                  <a:pt x="10310" y="672715"/>
                  <a:pt x="15058" y="568549"/>
                  <a:pt x="690" y="428721"/>
                </a:cubicBezTo>
                <a:cubicBezTo>
                  <a:pt x="-13678" y="288893"/>
                  <a:pt x="201195" y="124691"/>
                  <a:pt x="21851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5486200" y="3577653"/>
            <a:ext cx="815902" cy="876685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902" h="876685">
                <a:moveTo>
                  <a:pt x="23" y="876685"/>
                </a:moveTo>
                <a:cubicBezTo>
                  <a:pt x="-3441" y="701771"/>
                  <a:pt x="396674" y="456302"/>
                  <a:pt x="532654" y="310188"/>
                </a:cubicBezTo>
                <a:cubicBezTo>
                  <a:pt x="668634" y="164074"/>
                  <a:pt x="715456" y="122959"/>
                  <a:pt x="81590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5155766" y="4747299"/>
            <a:ext cx="318477" cy="875914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7" h="875914">
                <a:moveTo>
                  <a:pt x="122974" y="0"/>
                </a:moveTo>
                <a:cubicBezTo>
                  <a:pt x="-43281" y="86591"/>
                  <a:pt x="-3513" y="280426"/>
                  <a:pt x="29071" y="426412"/>
                </a:cubicBezTo>
                <a:cubicBezTo>
                  <a:pt x="61655" y="572398"/>
                  <a:pt x="318477" y="726977"/>
                  <a:pt x="318477" y="8759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674028" y="4276151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3" name="Forme libre 2"/>
          <p:cNvSpPr/>
          <p:nvPr/>
        </p:nvSpPr>
        <p:spPr bwMode="auto">
          <a:xfrm>
            <a:off x="5387520" y="3621974"/>
            <a:ext cx="1737675" cy="855023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675" h="855023">
                <a:moveTo>
                  <a:pt x="1737675" y="855023"/>
                </a:moveTo>
                <a:cubicBezTo>
                  <a:pt x="1192399" y="510639"/>
                  <a:pt x="1252766" y="546265"/>
                  <a:pt x="965779" y="403761"/>
                </a:cubicBezTo>
                <a:cubicBezTo>
                  <a:pt x="678792" y="261257"/>
                  <a:pt x="-121803" y="166254"/>
                  <a:pt x="1575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6365174" y="3621974"/>
            <a:ext cx="902525" cy="843148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525" h="843148">
                <a:moveTo>
                  <a:pt x="902525" y="843148"/>
                </a:moveTo>
                <a:cubicBezTo>
                  <a:pt x="746167" y="580901"/>
                  <a:pt x="708562" y="544286"/>
                  <a:pt x="558141" y="403761"/>
                </a:cubicBezTo>
                <a:cubicBezTo>
                  <a:pt x="407720" y="263236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  <p:bldP spid="19" grpId="1" animBg="1"/>
      <p:bldP spid="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779893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93323" y="183567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779894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4489" y="186445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26139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a[:] #copie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a[0]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'spam'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53177" y="4259667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995364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5" y="3935887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794822" y="3545747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849001" y="5687159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54778" y="493035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2576945" y="4904036"/>
            <a:ext cx="4550923" cy="52531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923" h="525317">
                <a:moveTo>
                  <a:pt x="0" y="520019"/>
                </a:moveTo>
                <a:cubicBezTo>
                  <a:pt x="588818" y="535605"/>
                  <a:pt x="1711470" y="519713"/>
                  <a:pt x="2469957" y="433043"/>
                </a:cubicBezTo>
                <a:cubicBezTo>
                  <a:pt x="3228444" y="346373"/>
                  <a:pt x="4045232" y="285749"/>
                  <a:pt x="45509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57944" y="3036040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892356" y="3038504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5014273" y="3592451"/>
            <a:ext cx="304720" cy="83897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720" h="838970">
                <a:moveTo>
                  <a:pt x="304720" y="838970"/>
                </a:moveTo>
                <a:cubicBezTo>
                  <a:pt x="10310" y="672715"/>
                  <a:pt x="15058" y="568549"/>
                  <a:pt x="690" y="428721"/>
                </a:cubicBezTo>
                <a:cubicBezTo>
                  <a:pt x="-13678" y="288893"/>
                  <a:pt x="201195" y="124691"/>
                  <a:pt x="21851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5486200" y="3648905"/>
            <a:ext cx="780276" cy="80543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80276"/>
              <a:gd name="connsiteY0" fmla="*/ 805433 h 805433"/>
              <a:gd name="connsiteX1" fmla="*/ 532654 w 780276"/>
              <a:gd name="connsiteY1" fmla="*/ 238936 h 805433"/>
              <a:gd name="connsiteX2" fmla="*/ 780276 w 780276"/>
              <a:gd name="connsiteY2" fmla="*/ 0 h 80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6" h="805433">
                <a:moveTo>
                  <a:pt x="23" y="805433"/>
                </a:moveTo>
                <a:cubicBezTo>
                  <a:pt x="-3441" y="630519"/>
                  <a:pt x="402612" y="373175"/>
                  <a:pt x="532654" y="238936"/>
                </a:cubicBezTo>
                <a:cubicBezTo>
                  <a:pt x="662696" y="104697"/>
                  <a:pt x="679830" y="122959"/>
                  <a:pt x="780276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5155766" y="4747299"/>
            <a:ext cx="318477" cy="875914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7" h="875914">
                <a:moveTo>
                  <a:pt x="122974" y="0"/>
                </a:moveTo>
                <a:cubicBezTo>
                  <a:pt x="-43281" y="86591"/>
                  <a:pt x="-3513" y="280426"/>
                  <a:pt x="29071" y="426412"/>
                </a:cubicBezTo>
                <a:cubicBezTo>
                  <a:pt x="61655" y="572398"/>
                  <a:pt x="318477" y="726977"/>
                  <a:pt x="318477" y="87591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674028" y="4276151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3" name="Forme libre 2"/>
          <p:cNvSpPr/>
          <p:nvPr/>
        </p:nvSpPr>
        <p:spPr bwMode="auto">
          <a:xfrm>
            <a:off x="5387520" y="3621974"/>
            <a:ext cx="1737675" cy="855023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675" h="855023">
                <a:moveTo>
                  <a:pt x="1737675" y="855023"/>
                </a:moveTo>
                <a:cubicBezTo>
                  <a:pt x="1192399" y="510639"/>
                  <a:pt x="1252766" y="546265"/>
                  <a:pt x="965779" y="403761"/>
                </a:cubicBezTo>
                <a:cubicBezTo>
                  <a:pt x="678792" y="261257"/>
                  <a:pt x="-121803" y="166254"/>
                  <a:pt x="1575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6365174" y="3621974"/>
            <a:ext cx="902525" cy="843148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525" h="843148">
                <a:moveTo>
                  <a:pt x="902525" y="843148"/>
                </a:moveTo>
                <a:cubicBezTo>
                  <a:pt x="746167" y="580901"/>
                  <a:pt x="708562" y="544286"/>
                  <a:pt x="558141" y="403761"/>
                </a:cubicBezTo>
                <a:cubicBezTo>
                  <a:pt x="407720" y="263236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10" grpId="1" animBg="1"/>
      <p:bldP spid="20" grpId="0" animBg="1"/>
      <p:bldP spid="21" grpId="0" animBg="1"/>
      <p:bldP spid="19" grpId="0" animBg="1"/>
      <p:bldP spid="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779893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93323" y="183567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779894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4489" y="186445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26139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[2]]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[:] #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copie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'spam'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53177" y="4259667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995364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5" y="3935887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611052" y="2407120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509008" y="5675688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54778" y="493035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2576945" y="4904036"/>
            <a:ext cx="4550923" cy="525317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923" h="525317">
                <a:moveTo>
                  <a:pt x="0" y="520019"/>
                </a:moveTo>
                <a:cubicBezTo>
                  <a:pt x="588818" y="535605"/>
                  <a:pt x="1711470" y="519713"/>
                  <a:pt x="2469957" y="433043"/>
                </a:cubicBezTo>
                <a:cubicBezTo>
                  <a:pt x="3228444" y="346373"/>
                  <a:pt x="4045232" y="285749"/>
                  <a:pt x="455092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57944" y="3036040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87766" y="3036040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5014083" y="3592451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5498075" y="3648905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6395637" y="3369386"/>
            <a:ext cx="1678473" cy="227720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473" h="2277203">
                <a:moveTo>
                  <a:pt x="0" y="0"/>
                </a:moveTo>
                <a:cubicBezTo>
                  <a:pt x="273132" y="264721"/>
                  <a:pt x="1346054" y="569391"/>
                  <a:pt x="1592394" y="948925"/>
                </a:cubicBezTo>
                <a:cubicBezTo>
                  <a:pt x="1838734" y="1328459"/>
                  <a:pt x="1478038" y="2128266"/>
                  <a:pt x="1478038" y="227720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674028" y="4276151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3" name="Forme libre 2"/>
          <p:cNvSpPr/>
          <p:nvPr/>
        </p:nvSpPr>
        <p:spPr bwMode="auto">
          <a:xfrm>
            <a:off x="5387486" y="3621975"/>
            <a:ext cx="1749585" cy="985652"/>
          </a:xfrm>
          <a:custGeom>
            <a:avLst/>
            <a:gdLst>
              <a:gd name="connsiteX0" fmla="*/ 1878520 w 1878520"/>
              <a:gd name="connsiteY0" fmla="*/ 855023 h 855023"/>
              <a:gd name="connsiteX1" fmla="*/ 168473 w 1878520"/>
              <a:gd name="connsiteY1" fmla="*/ 475013 h 855023"/>
              <a:gd name="connsiteX2" fmla="*/ 156598 w 1878520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473 w 1737473"/>
              <a:gd name="connsiteY0" fmla="*/ 855023 h 855023"/>
              <a:gd name="connsiteX1" fmla="*/ 977452 w 1737473"/>
              <a:gd name="connsiteY1" fmla="*/ 368135 h 855023"/>
              <a:gd name="connsiteX2" fmla="*/ 15551 w 1737473"/>
              <a:gd name="connsiteY2" fmla="*/ 0 h 855023"/>
              <a:gd name="connsiteX0" fmla="*/ 1737675 w 1737675"/>
              <a:gd name="connsiteY0" fmla="*/ 855023 h 855023"/>
              <a:gd name="connsiteX1" fmla="*/ 965779 w 1737675"/>
              <a:gd name="connsiteY1" fmla="*/ 403761 h 855023"/>
              <a:gd name="connsiteX2" fmla="*/ 15753 w 1737675"/>
              <a:gd name="connsiteY2" fmla="*/ 0 h 855023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  <a:gd name="connsiteX0" fmla="*/ 1749585 w 1749585"/>
              <a:gd name="connsiteY0" fmla="*/ 985652 h 985652"/>
              <a:gd name="connsiteX1" fmla="*/ 965813 w 1749585"/>
              <a:gd name="connsiteY1" fmla="*/ 403761 h 985652"/>
              <a:gd name="connsiteX2" fmla="*/ 15787 w 1749585"/>
              <a:gd name="connsiteY2" fmla="*/ 0 h 9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585" h="985652">
                <a:moveTo>
                  <a:pt x="1749585" y="985652"/>
                </a:moveTo>
                <a:cubicBezTo>
                  <a:pt x="1572444" y="558141"/>
                  <a:pt x="1254779" y="568036"/>
                  <a:pt x="965813" y="403761"/>
                </a:cubicBezTo>
                <a:cubicBezTo>
                  <a:pt x="676847" y="239486"/>
                  <a:pt x="-121769" y="166254"/>
                  <a:pt x="1578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 bwMode="auto">
          <a:xfrm>
            <a:off x="6365175" y="3621974"/>
            <a:ext cx="961902" cy="973777"/>
          </a:xfrm>
          <a:custGeom>
            <a:avLst/>
            <a:gdLst>
              <a:gd name="connsiteX0" fmla="*/ 902525 w 902525"/>
              <a:gd name="connsiteY0" fmla="*/ 843148 h 843148"/>
              <a:gd name="connsiteX1" fmla="*/ 178130 w 902525"/>
              <a:gd name="connsiteY1" fmla="*/ 391886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02525 w 902525"/>
              <a:gd name="connsiteY0" fmla="*/ 843148 h 843148"/>
              <a:gd name="connsiteX1" fmla="*/ 558141 w 902525"/>
              <a:gd name="connsiteY1" fmla="*/ 403761 h 843148"/>
              <a:gd name="connsiteX2" fmla="*/ 0 w 902525"/>
              <a:gd name="connsiteY2" fmla="*/ 0 h 843148"/>
              <a:gd name="connsiteX0" fmla="*/ 961902 w 961902"/>
              <a:gd name="connsiteY0" fmla="*/ 973777 h 973777"/>
              <a:gd name="connsiteX1" fmla="*/ 558141 w 961902"/>
              <a:gd name="connsiteY1" fmla="*/ 403761 h 973777"/>
              <a:gd name="connsiteX2" fmla="*/ 0 w 961902"/>
              <a:gd name="connsiteY2" fmla="*/ 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902" h="973777">
                <a:moveTo>
                  <a:pt x="961902" y="973777"/>
                </a:moveTo>
                <a:cubicBezTo>
                  <a:pt x="805544" y="711530"/>
                  <a:pt x="718458" y="566057"/>
                  <a:pt x="558141" y="403761"/>
                </a:cubicBezTo>
                <a:cubicBezTo>
                  <a:pt x="397824" y="241465"/>
                  <a:pt x="13854" y="12568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5962971" y="3036040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6353299" y="2806788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0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3" grpId="0" animBg="1"/>
      <p:bldP spid="22" grpId="0" animBg="1"/>
      <p:bldP spid="23" grpId="0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779893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93323" y="1835674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779894"/>
            <a:ext cx="3548185" cy="394833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4489" y="1864452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9006" y="-74262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[2]]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copy</a:t>
            </a:r>
            <a:endParaRPr lang="fr-FR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a[1][0]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 'spam'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53177" y="4259667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995364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5" y="3935887"/>
            <a:ext cx="2467233" cy="6413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  <a:gd name="connsiteX0" fmla="*/ 0 w 3388609"/>
              <a:gd name="connsiteY0" fmla="*/ 1101633 h 1193102"/>
              <a:gd name="connsiteX1" fmla="*/ 1799729 w 3388609"/>
              <a:gd name="connsiteY1" fmla="*/ 197 h 1193102"/>
              <a:gd name="connsiteX2" fmla="*/ 3388609 w 3388609"/>
              <a:gd name="connsiteY2" fmla="*/ 1193102 h 1193102"/>
              <a:gd name="connsiteX0" fmla="*/ 0 w 2310357"/>
              <a:gd name="connsiteY0" fmla="*/ 1101680 h 1101680"/>
              <a:gd name="connsiteX1" fmla="*/ 1799729 w 2310357"/>
              <a:gd name="connsiteY1" fmla="*/ 244 h 1101680"/>
              <a:gd name="connsiteX2" fmla="*/ 2310357 w 2310357"/>
              <a:gd name="connsiteY2" fmla="*/ 1049048 h 1101680"/>
              <a:gd name="connsiteX0" fmla="*/ 0 w 2310357"/>
              <a:gd name="connsiteY0" fmla="*/ 551639 h 551639"/>
              <a:gd name="connsiteX1" fmla="*/ 880043 w 2310357"/>
              <a:gd name="connsiteY1" fmla="*/ 2589 h 551639"/>
              <a:gd name="connsiteX2" fmla="*/ 2310357 w 2310357"/>
              <a:gd name="connsiteY2" fmla="*/ 499007 h 551639"/>
              <a:gd name="connsiteX0" fmla="*/ 0 w 2310357"/>
              <a:gd name="connsiteY0" fmla="*/ 909663 h 909663"/>
              <a:gd name="connsiteX1" fmla="*/ 1102036 w 2310357"/>
              <a:gd name="connsiteY1" fmla="*/ 360 h 909663"/>
              <a:gd name="connsiteX2" fmla="*/ 2310357 w 2310357"/>
              <a:gd name="connsiteY2" fmla="*/ 857031 h 9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0357" h="909663">
                <a:moveTo>
                  <a:pt x="0" y="909663"/>
                </a:moveTo>
                <a:cubicBezTo>
                  <a:pt x="405245" y="355481"/>
                  <a:pt x="463085" y="14214"/>
                  <a:pt x="1102036" y="360"/>
                </a:cubicBezTo>
                <a:cubicBezTo>
                  <a:pt x="1740987" y="-13494"/>
                  <a:pt x="1593384" y="372122"/>
                  <a:pt x="2310357" y="8570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611052" y="2407120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556728" y="6063231"/>
            <a:ext cx="151738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854778" y="4930353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b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1" name="Forme libre 10"/>
          <p:cNvSpPr/>
          <p:nvPr/>
        </p:nvSpPr>
        <p:spPr bwMode="auto">
          <a:xfrm>
            <a:off x="2576945" y="4574852"/>
            <a:ext cx="4099819" cy="849203"/>
          </a:xfrm>
          <a:custGeom>
            <a:avLst/>
            <a:gdLst>
              <a:gd name="connsiteX0" fmla="*/ 0 w 3283528"/>
              <a:gd name="connsiteY0" fmla="*/ 810491 h 820516"/>
              <a:gd name="connsiteX1" fmla="*/ 1724891 w 3283528"/>
              <a:gd name="connsiteY1" fmla="*/ 706581 h 820516"/>
              <a:gd name="connsiteX2" fmla="*/ 3283528 w 3283528"/>
              <a:gd name="connsiteY2" fmla="*/ 0 h 820516"/>
              <a:gd name="connsiteX0" fmla="*/ 0 w 3365590"/>
              <a:gd name="connsiteY0" fmla="*/ 740152 h 747951"/>
              <a:gd name="connsiteX1" fmla="*/ 1724891 w 3365590"/>
              <a:gd name="connsiteY1" fmla="*/ 636242 h 747951"/>
              <a:gd name="connsiteX2" fmla="*/ 3365590 w 3365590"/>
              <a:gd name="connsiteY2" fmla="*/ 0 h 747951"/>
              <a:gd name="connsiteX0" fmla="*/ 0 w 2197190"/>
              <a:gd name="connsiteY0" fmla="*/ 774019 h 782829"/>
              <a:gd name="connsiteX1" fmla="*/ 1724891 w 2197190"/>
              <a:gd name="connsiteY1" fmla="*/ 670109 h 782829"/>
              <a:gd name="connsiteX2" fmla="*/ 2197190 w 2197190"/>
              <a:gd name="connsiteY2" fmla="*/ 0 h 782829"/>
              <a:gd name="connsiteX0" fmla="*/ 0 w 2197190"/>
              <a:gd name="connsiteY0" fmla="*/ 774019 h 776050"/>
              <a:gd name="connsiteX1" fmla="*/ 1233824 w 2197190"/>
              <a:gd name="connsiteY1" fmla="*/ 585443 h 776050"/>
              <a:gd name="connsiteX2" fmla="*/ 2197190 w 2197190"/>
              <a:gd name="connsiteY2" fmla="*/ 0 h 776050"/>
              <a:gd name="connsiteX0" fmla="*/ 0 w 4550923"/>
              <a:gd name="connsiteY0" fmla="*/ 520019 h 521422"/>
              <a:gd name="connsiteX1" fmla="*/ 1233824 w 4550923"/>
              <a:gd name="connsiteY1" fmla="*/ 331443 h 521422"/>
              <a:gd name="connsiteX2" fmla="*/ 4550923 w 4550923"/>
              <a:gd name="connsiteY2" fmla="*/ 0 h 521422"/>
              <a:gd name="connsiteX0" fmla="*/ 0 w 4550923"/>
              <a:gd name="connsiteY0" fmla="*/ 520019 h 525317"/>
              <a:gd name="connsiteX1" fmla="*/ 2469957 w 4550923"/>
              <a:gd name="connsiteY1" fmla="*/ 433043 h 525317"/>
              <a:gd name="connsiteX2" fmla="*/ 4550923 w 4550923"/>
              <a:gd name="connsiteY2" fmla="*/ 0 h 525317"/>
              <a:gd name="connsiteX0" fmla="*/ 0 w 4038859"/>
              <a:gd name="connsiteY0" fmla="*/ 837011 h 837011"/>
              <a:gd name="connsiteX1" fmla="*/ 2469957 w 4038859"/>
              <a:gd name="connsiteY1" fmla="*/ 750035 h 837011"/>
              <a:gd name="connsiteX2" fmla="*/ 4038859 w 4038859"/>
              <a:gd name="connsiteY2" fmla="*/ 0 h 837011"/>
              <a:gd name="connsiteX0" fmla="*/ 0 w 4038859"/>
              <a:gd name="connsiteY0" fmla="*/ 837011 h 837011"/>
              <a:gd name="connsiteX1" fmla="*/ 2457765 w 4038859"/>
              <a:gd name="connsiteY1" fmla="*/ 518387 h 837011"/>
              <a:gd name="connsiteX2" fmla="*/ 4038859 w 4038859"/>
              <a:gd name="connsiteY2" fmla="*/ 0 h 837011"/>
              <a:gd name="connsiteX0" fmla="*/ 0 w 4099819"/>
              <a:gd name="connsiteY0" fmla="*/ 849203 h 849203"/>
              <a:gd name="connsiteX1" fmla="*/ 2457765 w 4099819"/>
              <a:gd name="connsiteY1" fmla="*/ 530579 h 849203"/>
              <a:gd name="connsiteX2" fmla="*/ 4099819 w 4099819"/>
              <a:gd name="connsiteY2" fmla="*/ 0 h 84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819" h="849203">
                <a:moveTo>
                  <a:pt x="0" y="849203"/>
                </a:moveTo>
                <a:cubicBezTo>
                  <a:pt x="819255" y="742995"/>
                  <a:pt x="1774462" y="672113"/>
                  <a:pt x="2457765" y="530579"/>
                </a:cubicBezTo>
                <a:cubicBezTo>
                  <a:pt x="3141068" y="389045"/>
                  <a:pt x="3594128" y="285749"/>
                  <a:pt x="4099819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57944" y="3036040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087766" y="3036040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5014083" y="3592451"/>
            <a:ext cx="316785" cy="1017100"/>
          </a:xfrm>
          <a:custGeom>
            <a:avLst/>
            <a:gdLst>
              <a:gd name="connsiteX0" fmla="*/ 842818 w 842818"/>
              <a:gd name="connsiteY0" fmla="*/ 872837 h 872837"/>
              <a:gd name="connsiteX1" fmla="*/ 115454 w 842818"/>
              <a:gd name="connsiteY1" fmla="*/ 394855 h 872837"/>
              <a:gd name="connsiteX2" fmla="*/ 11545 w 842818"/>
              <a:gd name="connsiteY2" fmla="*/ 0 h 872837"/>
              <a:gd name="connsiteX0" fmla="*/ 727603 w 727603"/>
              <a:gd name="connsiteY0" fmla="*/ 838970 h 838970"/>
              <a:gd name="connsiteX1" fmla="*/ 239 w 727603"/>
              <a:gd name="connsiteY1" fmla="*/ 360988 h 838970"/>
              <a:gd name="connsiteX2" fmla="*/ 641397 w 727603"/>
              <a:gd name="connsiteY2" fmla="*/ 0 h 838970"/>
              <a:gd name="connsiteX0" fmla="*/ 304720 w 304720"/>
              <a:gd name="connsiteY0" fmla="*/ 838970 h 838970"/>
              <a:gd name="connsiteX1" fmla="*/ 690 w 304720"/>
              <a:gd name="connsiteY1" fmla="*/ 428721 h 838970"/>
              <a:gd name="connsiteX2" fmla="*/ 218514 w 304720"/>
              <a:gd name="connsiteY2" fmla="*/ 0 h 83897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  <a:gd name="connsiteX0" fmla="*/ 316785 w 316785"/>
              <a:gd name="connsiteY0" fmla="*/ 1017100 h 1017100"/>
              <a:gd name="connsiteX1" fmla="*/ 879 w 316785"/>
              <a:gd name="connsiteY1" fmla="*/ 428721 h 1017100"/>
              <a:gd name="connsiteX2" fmla="*/ 218703 w 316785"/>
              <a:gd name="connsiteY2" fmla="*/ 0 h 101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85" h="1017100">
                <a:moveTo>
                  <a:pt x="316785" y="1017100"/>
                </a:moveTo>
                <a:cubicBezTo>
                  <a:pt x="164879" y="779593"/>
                  <a:pt x="17226" y="598238"/>
                  <a:pt x="879" y="428721"/>
                </a:cubicBezTo>
                <a:cubicBezTo>
                  <a:pt x="-15468" y="259204"/>
                  <a:pt x="201384" y="124691"/>
                  <a:pt x="218703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 bwMode="auto">
          <a:xfrm>
            <a:off x="5498075" y="3648905"/>
            <a:ext cx="780277" cy="959813"/>
          </a:xfrm>
          <a:custGeom>
            <a:avLst/>
            <a:gdLst>
              <a:gd name="connsiteX0" fmla="*/ 1788 w 292734"/>
              <a:gd name="connsiteY0" fmla="*/ 893618 h 893618"/>
              <a:gd name="connsiteX1" fmla="*/ 43352 w 292734"/>
              <a:gd name="connsiteY1" fmla="*/ 394855 h 893618"/>
              <a:gd name="connsiteX2" fmla="*/ 292734 w 292734"/>
              <a:gd name="connsiteY2" fmla="*/ 0 h 893618"/>
              <a:gd name="connsiteX0" fmla="*/ 32978 w 848857"/>
              <a:gd name="connsiteY0" fmla="*/ 876685 h 876685"/>
              <a:gd name="connsiteX1" fmla="*/ 74542 w 848857"/>
              <a:gd name="connsiteY1" fmla="*/ 377922 h 876685"/>
              <a:gd name="connsiteX2" fmla="*/ 848857 w 848857"/>
              <a:gd name="connsiteY2" fmla="*/ 0 h 876685"/>
              <a:gd name="connsiteX0" fmla="*/ 23 w 815902"/>
              <a:gd name="connsiteY0" fmla="*/ 876685 h 876685"/>
              <a:gd name="connsiteX1" fmla="*/ 532654 w 815902"/>
              <a:gd name="connsiteY1" fmla="*/ 310188 h 876685"/>
              <a:gd name="connsiteX2" fmla="*/ 815902 w 815902"/>
              <a:gd name="connsiteY2" fmla="*/ 0 h 876685"/>
              <a:gd name="connsiteX0" fmla="*/ 23 w 792152"/>
              <a:gd name="connsiteY0" fmla="*/ 805433 h 805433"/>
              <a:gd name="connsiteX1" fmla="*/ 532654 w 792152"/>
              <a:gd name="connsiteY1" fmla="*/ 238936 h 805433"/>
              <a:gd name="connsiteX2" fmla="*/ 792152 w 792152"/>
              <a:gd name="connsiteY2" fmla="*/ 0 h 805433"/>
              <a:gd name="connsiteX0" fmla="*/ 23 w 780277"/>
              <a:gd name="connsiteY0" fmla="*/ 959813 h 959813"/>
              <a:gd name="connsiteX1" fmla="*/ 520779 w 780277"/>
              <a:gd name="connsiteY1" fmla="*/ 238936 h 959813"/>
              <a:gd name="connsiteX2" fmla="*/ 780277 w 780277"/>
              <a:gd name="connsiteY2" fmla="*/ 0 h 9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77" h="959813">
                <a:moveTo>
                  <a:pt x="23" y="959813"/>
                </a:moveTo>
                <a:cubicBezTo>
                  <a:pt x="-3441" y="784899"/>
                  <a:pt x="390737" y="398905"/>
                  <a:pt x="520779" y="238936"/>
                </a:cubicBezTo>
                <a:cubicBezTo>
                  <a:pt x="650821" y="78967"/>
                  <a:pt x="679831" y="122959"/>
                  <a:pt x="78027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 bwMode="auto">
          <a:xfrm>
            <a:off x="6395638" y="3369386"/>
            <a:ext cx="1712902" cy="2703923"/>
          </a:xfrm>
          <a:custGeom>
            <a:avLst/>
            <a:gdLst>
              <a:gd name="connsiteX0" fmla="*/ 498764 w 498764"/>
              <a:gd name="connsiteY0" fmla="*/ 0 h 706581"/>
              <a:gd name="connsiteX1" fmla="*/ 83128 w 498764"/>
              <a:gd name="connsiteY1" fmla="*/ 290945 h 706581"/>
              <a:gd name="connsiteX2" fmla="*/ 0 w 498764"/>
              <a:gd name="connsiteY2" fmla="*/ 706581 h 706581"/>
              <a:gd name="connsiteX0" fmla="*/ 418231 w 613734"/>
              <a:gd name="connsiteY0" fmla="*/ 0 h 875914"/>
              <a:gd name="connsiteX1" fmla="*/ 2595 w 613734"/>
              <a:gd name="connsiteY1" fmla="*/ 290945 h 875914"/>
              <a:gd name="connsiteX2" fmla="*/ 613734 w 613734"/>
              <a:gd name="connsiteY2" fmla="*/ 875914 h 875914"/>
              <a:gd name="connsiteX0" fmla="*/ 122974 w 318477"/>
              <a:gd name="connsiteY0" fmla="*/ 0 h 875914"/>
              <a:gd name="connsiteX1" fmla="*/ 29071 w 318477"/>
              <a:gd name="connsiteY1" fmla="*/ 426412 h 875914"/>
              <a:gd name="connsiteX2" fmla="*/ 318477 w 318477"/>
              <a:gd name="connsiteY2" fmla="*/ 875914 h 875914"/>
              <a:gd name="connsiteX0" fmla="*/ 131383 w 445639"/>
              <a:gd name="connsiteY0" fmla="*/ 0 h 2015946"/>
              <a:gd name="connsiteX1" fmla="*/ 37480 w 445639"/>
              <a:gd name="connsiteY1" fmla="*/ 426412 h 2015946"/>
              <a:gd name="connsiteX2" fmla="*/ 445639 w 445639"/>
              <a:gd name="connsiteY2" fmla="*/ 2015946 h 2015946"/>
              <a:gd name="connsiteX0" fmla="*/ 33342 w 438682"/>
              <a:gd name="connsiteY0" fmla="*/ 0 h 2015946"/>
              <a:gd name="connsiteX1" fmla="*/ 426328 w 438682"/>
              <a:gd name="connsiteY1" fmla="*/ 414536 h 2015946"/>
              <a:gd name="connsiteX2" fmla="*/ 347598 w 438682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05340"/>
              <a:gd name="connsiteY0" fmla="*/ 0 h 2015946"/>
              <a:gd name="connsiteX1" fmla="*/ 392986 w 405340"/>
              <a:gd name="connsiteY1" fmla="*/ 414536 h 2015946"/>
              <a:gd name="connsiteX2" fmla="*/ 314256 w 405340"/>
              <a:gd name="connsiteY2" fmla="*/ 2015946 h 2015946"/>
              <a:gd name="connsiteX0" fmla="*/ 0 w 438794"/>
              <a:gd name="connsiteY0" fmla="*/ 0 h 2015946"/>
              <a:gd name="connsiteX1" fmla="*/ 428612 w 438794"/>
              <a:gd name="connsiteY1" fmla="*/ 687668 h 2015946"/>
              <a:gd name="connsiteX2" fmla="*/ 314256 w 438794"/>
              <a:gd name="connsiteY2" fmla="*/ 2015946 h 2015946"/>
              <a:gd name="connsiteX0" fmla="*/ 0 w 1678473"/>
              <a:gd name="connsiteY0" fmla="*/ 0 h 2277203"/>
              <a:gd name="connsiteX1" fmla="*/ 1592394 w 1678473"/>
              <a:gd name="connsiteY1" fmla="*/ 948925 h 2277203"/>
              <a:gd name="connsiteX2" fmla="*/ 1478038 w 1678473"/>
              <a:gd name="connsiteY2" fmla="*/ 2277203 h 2277203"/>
              <a:gd name="connsiteX0" fmla="*/ 0 w 1712902"/>
              <a:gd name="connsiteY0" fmla="*/ 0 h 2703923"/>
              <a:gd name="connsiteX1" fmla="*/ 1592394 w 1712902"/>
              <a:gd name="connsiteY1" fmla="*/ 948925 h 2703923"/>
              <a:gd name="connsiteX2" fmla="*/ 1599958 w 1712902"/>
              <a:gd name="connsiteY2" fmla="*/ 2703923 h 270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902" h="2703923">
                <a:moveTo>
                  <a:pt x="0" y="0"/>
                </a:moveTo>
                <a:cubicBezTo>
                  <a:pt x="273132" y="264721"/>
                  <a:pt x="1325734" y="498271"/>
                  <a:pt x="1592394" y="948925"/>
                </a:cubicBezTo>
                <a:cubicBezTo>
                  <a:pt x="1859054" y="1399579"/>
                  <a:pt x="1599958" y="2554986"/>
                  <a:pt x="1599958" y="270392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674028" y="4276151"/>
            <a:ext cx="108935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,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962971" y="3036040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6353299" y="2806788"/>
            <a:ext cx="1128156" cy="447051"/>
          </a:xfrm>
          <a:custGeom>
            <a:avLst/>
            <a:gdLst>
              <a:gd name="connsiteX0" fmla="*/ 0 w 1128156"/>
              <a:gd name="connsiteY0" fmla="*/ 447051 h 447051"/>
              <a:gd name="connsiteX1" fmla="*/ 581891 w 1128156"/>
              <a:gd name="connsiteY1" fmla="*/ 7664 h 447051"/>
              <a:gd name="connsiteX2" fmla="*/ 1128156 w 1128156"/>
              <a:gd name="connsiteY2" fmla="*/ 209544 h 4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156" h="447051">
                <a:moveTo>
                  <a:pt x="0" y="447051"/>
                </a:moveTo>
                <a:cubicBezTo>
                  <a:pt x="196932" y="247149"/>
                  <a:pt x="393865" y="47248"/>
                  <a:pt x="581891" y="7664"/>
                </a:cubicBezTo>
                <a:cubicBezTo>
                  <a:pt x="769917" y="-31921"/>
                  <a:pt x="949036" y="88811"/>
                  <a:pt x="1128156" y="20954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815578" y="5395160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045400" y="5395160"/>
            <a:ext cx="78167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2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920605" y="5395160"/>
            <a:ext cx="79007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[ ]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8" name="Forme libre 27"/>
          <p:cNvSpPr/>
          <p:nvPr/>
        </p:nvSpPr>
        <p:spPr bwMode="auto">
          <a:xfrm>
            <a:off x="5180113" y="4596384"/>
            <a:ext cx="1927823" cy="804672"/>
          </a:xfrm>
          <a:custGeom>
            <a:avLst/>
            <a:gdLst>
              <a:gd name="connsiteX0" fmla="*/ 1951634 w 1951634"/>
              <a:gd name="connsiteY0" fmla="*/ 0 h 804672"/>
              <a:gd name="connsiteX1" fmla="*/ 269138 w 1951634"/>
              <a:gd name="connsiteY1" fmla="*/ 512064 h 804672"/>
              <a:gd name="connsiteX2" fmla="*/ 25298 w 1951634"/>
              <a:gd name="connsiteY2" fmla="*/ 804672 h 804672"/>
              <a:gd name="connsiteX0" fmla="*/ 1927823 w 1927823"/>
              <a:gd name="connsiteY0" fmla="*/ 0 h 804672"/>
              <a:gd name="connsiteX1" fmla="*/ 1007327 w 1927823"/>
              <a:gd name="connsiteY1" fmla="*/ 500341 h 804672"/>
              <a:gd name="connsiteX2" fmla="*/ 1487 w 1927823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823" h="804672">
                <a:moveTo>
                  <a:pt x="1927823" y="0"/>
                </a:moveTo>
                <a:cubicBezTo>
                  <a:pt x="1247103" y="188976"/>
                  <a:pt x="1328383" y="366229"/>
                  <a:pt x="1007327" y="500341"/>
                </a:cubicBezTo>
                <a:cubicBezTo>
                  <a:pt x="686271" y="634453"/>
                  <a:pt x="-37121" y="725424"/>
                  <a:pt x="1487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 bwMode="auto">
          <a:xfrm>
            <a:off x="6327648" y="4596384"/>
            <a:ext cx="1011936" cy="804672"/>
          </a:xfrm>
          <a:custGeom>
            <a:avLst/>
            <a:gdLst>
              <a:gd name="connsiteX0" fmla="*/ 1011936 w 1011936"/>
              <a:gd name="connsiteY0" fmla="*/ 0 h 804672"/>
              <a:gd name="connsiteX1" fmla="*/ 182880 w 1011936"/>
              <a:gd name="connsiteY1" fmla="*/ 524256 h 804672"/>
              <a:gd name="connsiteX2" fmla="*/ 0 w 1011936"/>
              <a:gd name="connsiteY2" fmla="*/ 804672 h 8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936" h="804672">
                <a:moveTo>
                  <a:pt x="1011936" y="0"/>
                </a:moveTo>
                <a:cubicBezTo>
                  <a:pt x="681736" y="195072"/>
                  <a:pt x="351536" y="390144"/>
                  <a:pt x="182880" y="524256"/>
                </a:cubicBezTo>
                <a:cubicBezTo>
                  <a:pt x="14224" y="658368"/>
                  <a:pt x="7112" y="731520"/>
                  <a:pt x="0" y="804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 bwMode="auto">
          <a:xfrm>
            <a:off x="6303264" y="5534766"/>
            <a:ext cx="719328" cy="183282"/>
          </a:xfrm>
          <a:custGeom>
            <a:avLst/>
            <a:gdLst>
              <a:gd name="connsiteX0" fmla="*/ 0 w 719328"/>
              <a:gd name="connsiteY0" fmla="*/ 207562 h 207562"/>
              <a:gd name="connsiteX1" fmla="*/ 512064 w 719328"/>
              <a:gd name="connsiteY1" fmla="*/ 298 h 207562"/>
              <a:gd name="connsiteX2" fmla="*/ 719328 w 719328"/>
              <a:gd name="connsiteY2" fmla="*/ 170986 h 207562"/>
              <a:gd name="connsiteX0" fmla="*/ 0 w 719328"/>
              <a:gd name="connsiteY0" fmla="*/ 183282 h 183282"/>
              <a:gd name="connsiteX1" fmla="*/ 402336 w 719328"/>
              <a:gd name="connsiteY1" fmla="*/ 402 h 183282"/>
              <a:gd name="connsiteX2" fmla="*/ 719328 w 719328"/>
              <a:gd name="connsiteY2" fmla="*/ 146706 h 18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328" h="183282">
                <a:moveTo>
                  <a:pt x="0" y="183282"/>
                </a:moveTo>
                <a:cubicBezTo>
                  <a:pt x="196088" y="82698"/>
                  <a:pt x="282448" y="6498"/>
                  <a:pt x="402336" y="402"/>
                </a:cubicBezTo>
                <a:cubicBezTo>
                  <a:pt x="522224" y="-5694"/>
                  <a:pt x="675640" y="58314"/>
                  <a:pt x="719328" y="14670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 bwMode="auto">
          <a:xfrm>
            <a:off x="4286234" y="2639260"/>
            <a:ext cx="3717291" cy="2490245"/>
          </a:xfrm>
          <a:custGeom>
            <a:avLst/>
            <a:gdLst>
              <a:gd name="connsiteX0" fmla="*/ 475228 w 4157051"/>
              <a:gd name="connsiteY0" fmla="*/ 317309 h 2629514"/>
              <a:gd name="connsiteX1" fmla="*/ 2864860 w 4157051"/>
              <a:gd name="connsiteY1" fmla="*/ 12509 h 2629514"/>
              <a:gd name="connsiteX2" fmla="*/ 4120636 w 4157051"/>
              <a:gd name="connsiteY2" fmla="*/ 390461 h 2629514"/>
              <a:gd name="connsiteX3" fmla="*/ 3657340 w 4157051"/>
              <a:gd name="connsiteY3" fmla="*/ 1292669 h 2629514"/>
              <a:gd name="connsiteX4" fmla="*/ 2011420 w 4157051"/>
              <a:gd name="connsiteY4" fmla="*/ 1499933 h 2629514"/>
              <a:gd name="connsiteX5" fmla="*/ 1865116 w 4157051"/>
              <a:gd name="connsiteY5" fmla="*/ 2536253 h 2629514"/>
              <a:gd name="connsiteX6" fmla="*/ 109468 w 4157051"/>
              <a:gd name="connsiteY6" fmla="*/ 2328989 h 2629514"/>
              <a:gd name="connsiteX7" fmla="*/ 475228 w 4157051"/>
              <a:gd name="connsiteY7" fmla="*/ 317309 h 2629514"/>
              <a:gd name="connsiteX0" fmla="*/ 456454 w 4138277"/>
              <a:gd name="connsiteY0" fmla="*/ 317309 h 2496350"/>
              <a:gd name="connsiteX1" fmla="*/ 2846086 w 4138277"/>
              <a:gd name="connsiteY1" fmla="*/ 12509 h 2496350"/>
              <a:gd name="connsiteX2" fmla="*/ 4101862 w 4138277"/>
              <a:gd name="connsiteY2" fmla="*/ 390461 h 2496350"/>
              <a:gd name="connsiteX3" fmla="*/ 3638566 w 4138277"/>
              <a:gd name="connsiteY3" fmla="*/ 1292669 h 2496350"/>
              <a:gd name="connsiteX4" fmla="*/ 1992646 w 4138277"/>
              <a:gd name="connsiteY4" fmla="*/ 1499933 h 2496350"/>
              <a:gd name="connsiteX5" fmla="*/ 1580334 w 4138277"/>
              <a:gd name="connsiteY5" fmla="*/ 2286871 h 2496350"/>
              <a:gd name="connsiteX6" fmla="*/ 90694 w 4138277"/>
              <a:gd name="connsiteY6" fmla="*/ 2328989 h 2496350"/>
              <a:gd name="connsiteX7" fmla="*/ 456454 w 4138277"/>
              <a:gd name="connsiteY7" fmla="*/ 317309 h 2496350"/>
              <a:gd name="connsiteX0" fmla="*/ 456454 w 4122217"/>
              <a:gd name="connsiteY0" fmla="*/ 317309 h 2496350"/>
              <a:gd name="connsiteX1" fmla="*/ 2846086 w 4122217"/>
              <a:gd name="connsiteY1" fmla="*/ 12509 h 2496350"/>
              <a:gd name="connsiteX2" fmla="*/ 4101862 w 4122217"/>
              <a:gd name="connsiteY2" fmla="*/ 390461 h 2496350"/>
              <a:gd name="connsiteX3" fmla="*/ 3505562 w 4122217"/>
              <a:gd name="connsiteY3" fmla="*/ 1109789 h 2496350"/>
              <a:gd name="connsiteX4" fmla="*/ 1992646 w 4122217"/>
              <a:gd name="connsiteY4" fmla="*/ 1499933 h 2496350"/>
              <a:gd name="connsiteX5" fmla="*/ 1580334 w 4122217"/>
              <a:gd name="connsiteY5" fmla="*/ 2286871 h 2496350"/>
              <a:gd name="connsiteX6" fmla="*/ 90694 w 4122217"/>
              <a:gd name="connsiteY6" fmla="*/ 2328989 h 2496350"/>
              <a:gd name="connsiteX7" fmla="*/ 456454 w 4122217"/>
              <a:gd name="connsiteY7" fmla="*/ 317309 h 2496350"/>
              <a:gd name="connsiteX0" fmla="*/ 456454 w 3717291"/>
              <a:gd name="connsiteY0" fmla="*/ 311204 h 2490245"/>
              <a:gd name="connsiteX1" fmla="*/ 2846086 w 3717291"/>
              <a:gd name="connsiteY1" fmla="*/ 6404 h 2490245"/>
              <a:gd name="connsiteX2" fmla="*/ 3636350 w 3717291"/>
              <a:gd name="connsiteY2" fmla="*/ 301228 h 2490245"/>
              <a:gd name="connsiteX3" fmla="*/ 3505562 w 3717291"/>
              <a:gd name="connsiteY3" fmla="*/ 1103684 h 2490245"/>
              <a:gd name="connsiteX4" fmla="*/ 1992646 w 3717291"/>
              <a:gd name="connsiteY4" fmla="*/ 1493828 h 2490245"/>
              <a:gd name="connsiteX5" fmla="*/ 1580334 w 3717291"/>
              <a:gd name="connsiteY5" fmla="*/ 2280766 h 2490245"/>
              <a:gd name="connsiteX6" fmla="*/ 90694 w 3717291"/>
              <a:gd name="connsiteY6" fmla="*/ 2322884 h 2490245"/>
              <a:gd name="connsiteX7" fmla="*/ 456454 w 3717291"/>
              <a:gd name="connsiteY7" fmla="*/ 311204 h 249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7291" h="2490245">
                <a:moveTo>
                  <a:pt x="456454" y="311204"/>
                </a:moveTo>
                <a:cubicBezTo>
                  <a:pt x="915686" y="-74876"/>
                  <a:pt x="2316103" y="8067"/>
                  <a:pt x="2846086" y="6404"/>
                </a:cubicBezTo>
                <a:cubicBezTo>
                  <a:pt x="3376069" y="4741"/>
                  <a:pt x="3526437" y="118348"/>
                  <a:pt x="3636350" y="301228"/>
                </a:cubicBezTo>
                <a:cubicBezTo>
                  <a:pt x="3746263" y="484108"/>
                  <a:pt x="3779513" y="904917"/>
                  <a:pt x="3505562" y="1103684"/>
                </a:cubicBezTo>
                <a:cubicBezTo>
                  <a:pt x="3231611" y="1302451"/>
                  <a:pt x="2313517" y="1297648"/>
                  <a:pt x="1992646" y="1493828"/>
                </a:cubicBezTo>
                <a:cubicBezTo>
                  <a:pt x="1671775" y="1690008"/>
                  <a:pt x="1897326" y="2142590"/>
                  <a:pt x="1580334" y="2280766"/>
                </a:cubicBezTo>
                <a:cubicBezTo>
                  <a:pt x="1263342" y="2418942"/>
                  <a:pt x="278007" y="2651144"/>
                  <a:pt x="90694" y="2322884"/>
                </a:cubicBezTo>
                <a:cubicBezTo>
                  <a:pt x="-96619" y="1994624"/>
                  <a:pt x="-2778" y="697284"/>
                  <a:pt x="456454" y="311204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 bwMode="auto">
          <a:xfrm>
            <a:off x="4319488" y="3988524"/>
            <a:ext cx="3916834" cy="2418444"/>
          </a:xfrm>
          <a:custGeom>
            <a:avLst/>
            <a:gdLst>
              <a:gd name="connsiteX0" fmla="*/ 3440923 w 3964407"/>
              <a:gd name="connsiteY0" fmla="*/ 203111 h 2490917"/>
              <a:gd name="connsiteX1" fmla="*/ 3939687 w 3964407"/>
              <a:gd name="connsiteY1" fmla="*/ 1765903 h 2490917"/>
              <a:gd name="connsiteX2" fmla="*/ 2726028 w 3964407"/>
              <a:gd name="connsiteY2" fmla="*/ 2430922 h 2490917"/>
              <a:gd name="connsiteX3" fmla="*/ 99207 w 3964407"/>
              <a:gd name="connsiteY3" fmla="*/ 2314543 h 2490917"/>
              <a:gd name="connsiteX4" fmla="*/ 714348 w 3964407"/>
              <a:gd name="connsiteY4" fmla="*/ 1150762 h 2490917"/>
              <a:gd name="connsiteX5" fmla="*/ 2243890 w 3964407"/>
              <a:gd name="connsiteY5" fmla="*/ 119983 h 2490917"/>
              <a:gd name="connsiteX6" fmla="*/ 3440923 w 3964407"/>
              <a:gd name="connsiteY6" fmla="*/ 203111 h 2490917"/>
              <a:gd name="connsiteX0" fmla="*/ 3413286 w 3936770"/>
              <a:gd name="connsiteY0" fmla="*/ 204206 h 2492012"/>
              <a:gd name="connsiteX1" fmla="*/ 3912050 w 3936770"/>
              <a:gd name="connsiteY1" fmla="*/ 1766998 h 2492012"/>
              <a:gd name="connsiteX2" fmla="*/ 2698391 w 3936770"/>
              <a:gd name="connsiteY2" fmla="*/ 2432017 h 2492012"/>
              <a:gd name="connsiteX3" fmla="*/ 71570 w 3936770"/>
              <a:gd name="connsiteY3" fmla="*/ 2315638 h 2492012"/>
              <a:gd name="connsiteX4" fmla="*/ 869591 w 3936770"/>
              <a:gd name="connsiteY4" fmla="*/ 1151857 h 2492012"/>
              <a:gd name="connsiteX5" fmla="*/ 2216253 w 3936770"/>
              <a:gd name="connsiteY5" fmla="*/ 121078 h 2492012"/>
              <a:gd name="connsiteX6" fmla="*/ 3413286 w 3936770"/>
              <a:gd name="connsiteY6" fmla="*/ 204206 h 2492012"/>
              <a:gd name="connsiteX0" fmla="*/ 3413286 w 3935396"/>
              <a:gd name="connsiteY0" fmla="*/ 136903 h 2424709"/>
              <a:gd name="connsiteX1" fmla="*/ 3912050 w 3935396"/>
              <a:gd name="connsiteY1" fmla="*/ 1699695 h 2424709"/>
              <a:gd name="connsiteX2" fmla="*/ 2698391 w 3935396"/>
              <a:gd name="connsiteY2" fmla="*/ 2364714 h 2424709"/>
              <a:gd name="connsiteX3" fmla="*/ 71570 w 3935396"/>
              <a:gd name="connsiteY3" fmla="*/ 2248335 h 2424709"/>
              <a:gd name="connsiteX4" fmla="*/ 869591 w 3935396"/>
              <a:gd name="connsiteY4" fmla="*/ 1084554 h 2424709"/>
              <a:gd name="connsiteX5" fmla="*/ 2382507 w 3935396"/>
              <a:gd name="connsiteY5" fmla="*/ 186779 h 2424709"/>
              <a:gd name="connsiteX6" fmla="*/ 3413286 w 3935396"/>
              <a:gd name="connsiteY6" fmla="*/ 136903 h 2424709"/>
              <a:gd name="connsiteX0" fmla="*/ 3405728 w 3927838"/>
              <a:gd name="connsiteY0" fmla="*/ 136903 h 2424709"/>
              <a:gd name="connsiteX1" fmla="*/ 3904492 w 3927838"/>
              <a:gd name="connsiteY1" fmla="*/ 1699695 h 2424709"/>
              <a:gd name="connsiteX2" fmla="*/ 2690833 w 3927838"/>
              <a:gd name="connsiteY2" fmla="*/ 2364714 h 2424709"/>
              <a:gd name="connsiteX3" fmla="*/ 64012 w 3927838"/>
              <a:gd name="connsiteY3" fmla="*/ 2248335 h 2424709"/>
              <a:gd name="connsiteX4" fmla="*/ 862033 w 3927838"/>
              <a:gd name="connsiteY4" fmla="*/ 1084554 h 2424709"/>
              <a:gd name="connsiteX5" fmla="*/ 1460549 w 3927838"/>
              <a:gd name="connsiteY5" fmla="*/ 652292 h 2424709"/>
              <a:gd name="connsiteX6" fmla="*/ 2374949 w 3927838"/>
              <a:gd name="connsiteY6" fmla="*/ 186779 h 2424709"/>
              <a:gd name="connsiteX7" fmla="*/ 3405728 w 3927838"/>
              <a:gd name="connsiteY7" fmla="*/ 136903 h 2424709"/>
              <a:gd name="connsiteX0" fmla="*/ 3405728 w 3927838"/>
              <a:gd name="connsiteY0" fmla="*/ 134590 h 2422396"/>
              <a:gd name="connsiteX1" fmla="*/ 3904492 w 3927838"/>
              <a:gd name="connsiteY1" fmla="*/ 1697382 h 2422396"/>
              <a:gd name="connsiteX2" fmla="*/ 2690833 w 3927838"/>
              <a:gd name="connsiteY2" fmla="*/ 2362401 h 2422396"/>
              <a:gd name="connsiteX3" fmla="*/ 64012 w 3927838"/>
              <a:gd name="connsiteY3" fmla="*/ 2246022 h 2422396"/>
              <a:gd name="connsiteX4" fmla="*/ 862033 w 3927838"/>
              <a:gd name="connsiteY4" fmla="*/ 1082241 h 2422396"/>
              <a:gd name="connsiteX5" fmla="*/ 1809684 w 3927838"/>
              <a:gd name="connsiteY5" fmla="*/ 1032365 h 2422396"/>
              <a:gd name="connsiteX6" fmla="*/ 2374949 w 3927838"/>
              <a:gd name="connsiteY6" fmla="*/ 184466 h 2422396"/>
              <a:gd name="connsiteX7" fmla="*/ 3405728 w 3927838"/>
              <a:gd name="connsiteY7" fmla="*/ 134590 h 2422396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95479 w 3917589"/>
              <a:gd name="connsiteY0" fmla="*/ 134590 h 2423212"/>
              <a:gd name="connsiteX1" fmla="*/ 3894243 w 3917589"/>
              <a:gd name="connsiteY1" fmla="*/ 1697382 h 2423212"/>
              <a:gd name="connsiteX2" fmla="*/ 2680584 w 3917589"/>
              <a:gd name="connsiteY2" fmla="*/ 2362401 h 2423212"/>
              <a:gd name="connsiteX3" fmla="*/ 53763 w 3917589"/>
              <a:gd name="connsiteY3" fmla="*/ 2246022 h 2423212"/>
              <a:gd name="connsiteX4" fmla="*/ 951537 w 3917589"/>
              <a:gd name="connsiteY4" fmla="*/ 1065615 h 2423212"/>
              <a:gd name="connsiteX5" fmla="*/ 1799435 w 3917589"/>
              <a:gd name="connsiteY5" fmla="*/ 1032365 h 2423212"/>
              <a:gd name="connsiteX6" fmla="*/ 2364700 w 3917589"/>
              <a:gd name="connsiteY6" fmla="*/ 184466 h 2423212"/>
              <a:gd name="connsiteX7" fmla="*/ 3395479 w 3917589"/>
              <a:gd name="connsiteY7" fmla="*/ 134590 h 2423212"/>
              <a:gd name="connsiteX0" fmla="*/ 3385393 w 3907503"/>
              <a:gd name="connsiteY0" fmla="*/ 134590 h 2418444"/>
              <a:gd name="connsiteX1" fmla="*/ 3884157 w 3907503"/>
              <a:gd name="connsiteY1" fmla="*/ 1697382 h 2418444"/>
              <a:gd name="connsiteX2" fmla="*/ 2670498 w 3907503"/>
              <a:gd name="connsiteY2" fmla="*/ 2362401 h 2418444"/>
              <a:gd name="connsiteX3" fmla="*/ 43677 w 3907503"/>
              <a:gd name="connsiteY3" fmla="*/ 2246022 h 2418444"/>
              <a:gd name="connsiteX4" fmla="*/ 1057829 w 3907503"/>
              <a:gd name="connsiteY4" fmla="*/ 1165367 h 2418444"/>
              <a:gd name="connsiteX5" fmla="*/ 1789349 w 3907503"/>
              <a:gd name="connsiteY5" fmla="*/ 1032365 h 2418444"/>
              <a:gd name="connsiteX6" fmla="*/ 2354614 w 3907503"/>
              <a:gd name="connsiteY6" fmla="*/ 184466 h 2418444"/>
              <a:gd name="connsiteX7" fmla="*/ 3385393 w 3907503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  <a:gd name="connsiteX0" fmla="*/ 3394724 w 3916834"/>
              <a:gd name="connsiteY0" fmla="*/ 134590 h 2418444"/>
              <a:gd name="connsiteX1" fmla="*/ 3893488 w 3916834"/>
              <a:gd name="connsiteY1" fmla="*/ 1697382 h 2418444"/>
              <a:gd name="connsiteX2" fmla="*/ 2679829 w 3916834"/>
              <a:gd name="connsiteY2" fmla="*/ 2362401 h 2418444"/>
              <a:gd name="connsiteX3" fmla="*/ 53008 w 3916834"/>
              <a:gd name="connsiteY3" fmla="*/ 2246022 h 2418444"/>
              <a:gd name="connsiteX4" fmla="*/ 1067160 w 3916834"/>
              <a:gd name="connsiteY4" fmla="*/ 1165367 h 2418444"/>
              <a:gd name="connsiteX5" fmla="*/ 1798680 w 3916834"/>
              <a:gd name="connsiteY5" fmla="*/ 1032365 h 2418444"/>
              <a:gd name="connsiteX6" fmla="*/ 2363945 w 3916834"/>
              <a:gd name="connsiteY6" fmla="*/ 184466 h 2418444"/>
              <a:gd name="connsiteX7" fmla="*/ 3394724 w 3916834"/>
              <a:gd name="connsiteY7" fmla="*/ 134590 h 24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6834" h="2418444">
                <a:moveTo>
                  <a:pt x="3394724" y="134590"/>
                </a:moveTo>
                <a:cubicBezTo>
                  <a:pt x="3649648" y="386743"/>
                  <a:pt x="4012637" y="1326080"/>
                  <a:pt x="3893488" y="1697382"/>
                </a:cubicBezTo>
                <a:cubicBezTo>
                  <a:pt x="3774339" y="2068684"/>
                  <a:pt x="3319909" y="2270961"/>
                  <a:pt x="2679829" y="2362401"/>
                </a:cubicBezTo>
                <a:cubicBezTo>
                  <a:pt x="2039749" y="2453841"/>
                  <a:pt x="321786" y="2445528"/>
                  <a:pt x="53008" y="2246022"/>
                </a:cubicBezTo>
                <a:cubicBezTo>
                  <a:pt x="-215770" y="2046516"/>
                  <a:pt x="601648" y="1281745"/>
                  <a:pt x="1067160" y="1165367"/>
                </a:cubicBezTo>
                <a:cubicBezTo>
                  <a:pt x="1632425" y="1032364"/>
                  <a:pt x="1546527" y="1181994"/>
                  <a:pt x="1798680" y="1032365"/>
                </a:cubicBezTo>
                <a:cubicBezTo>
                  <a:pt x="2050833" y="882736"/>
                  <a:pt x="2097938" y="334095"/>
                  <a:pt x="2363945" y="184466"/>
                </a:cubicBezTo>
                <a:cubicBezTo>
                  <a:pt x="2629952" y="34837"/>
                  <a:pt x="3139800" y="-117563"/>
                  <a:pt x="3394724" y="134590"/>
                </a:cubicBezTo>
                <a:close/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4" grpId="0"/>
      <p:bldP spid="14" grpId="1"/>
      <p:bldP spid="15" grpId="0" animBg="1"/>
      <p:bldP spid="16" grpId="0"/>
      <p:bldP spid="11" grpId="0" animBg="1"/>
      <p:bldP spid="17" grpId="0" animBg="1"/>
      <p:bldP spid="18" grpId="0" animBg="1"/>
      <p:bldP spid="10" grpId="0" animBg="1"/>
      <p:bldP spid="20" grpId="0" animBg="1"/>
      <p:bldP spid="21" grpId="0" animBg="1"/>
      <p:bldP spid="19" grpId="0" animBg="1"/>
      <p:bldP spid="23" grpId="0" animBg="1"/>
      <p:bldP spid="13" grpId="0" animBg="1"/>
      <p:bldP spid="1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4" grpId="1" animBg="1"/>
      <p:bldP spid="35" grpId="0" animBg="1"/>
      <p:bldP spid="35" grpId="1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70342</TotalTime>
  <Words>298</Words>
  <Application>Microsoft Office PowerPoint</Application>
  <PresentationFormat>Affichage à l'écran (4:3)</PresentationFormat>
  <Paragraphs>115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1843</cp:revision>
  <cp:lastPrinted>2013-12-02T15:29:04Z</cp:lastPrinted>
  <dcterms:created xsi:type="dcterms:W3CDTF">1601-01-01T00:00:00Z</dcterms:created>
  <dcterms:modified xsi:type="dcterms:W3CDTF">2014-07-25T13:07:56Z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