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893" r:id="rId2"/>
    <p:sldId id="891" r:id="rId3"/>
    <p:sldId id="894" r:id="rId4"/>
    <p:sldId id="632" r:id="rId5"/>
    <p:sldId id="634" r:id="rId6"/>
    <p:sldId id="635" r:id="rId7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3"/>
            <p14:sldId id="891"/>
            <p14:sldId id="894"/>
            <p14:sldId id="632"/>
            <p14:sldId id="634"/>
            <p14:sldId id="6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46" d="100"/>
          <a:sy n="46" d="100"/>
        </p:scale>
        <p:origin x="18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6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Immutable est un néologisme</a:t>
            </a:r>
            <a:r>
              <a:rPr lang="fr-FR" baseline="0" dirty="0" smtClean="0"/>
              <a:t> (immuable en français), mais il permet </a:t>
            </a:r>
          </a:p>
          <a:p>
            <a:r>
              <a:rPr lang="fr-FR" baseline="0" dirty="0" smtClean="0"/>
              <a:t>Un meilleur parallèle avec la doc anglaise.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Documentation sur tous les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types dans </a:t>
            </a:r>
          </a:p>
          <a:p>
            <a:r>
              <a:rPr lang="fr-FR" dirty="0" smtClean="0"/>
              <a:t>https://docs.python.org/2/library/stdtypes.html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4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3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Sujet de la semaine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Cette semaine nous allons parler 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es types de base en Python</a:t>
            </a:r>
          </a:p>
          <a:p>
            <a:pPr lvl="2"/>
            <a:r>
              <a:rPr lang="fr-FR" dirty="0" smtClean="0"/>
              <a:t>Comportement uniforme </a:t>
            </a:r>
          </a:p>
          <a:p>
            <a:pPr lvl="2"/>
            <a:r>
              <a:rPr lang="fr-FR" dirty="0" smtClean="0"/>
              <a:t>Objets très puissants et polyvalents </a:t>
            </a:r>
          </a:p>
          <a:p>
            <a:pPr lvl="1"/>
            <a:r>
              <a:rPr lang="fr-FR" dirty="0" smtClean="0"/>
              <a:t>Du typage dynamique et des références partagés</a:t>
            </a:r>
          </a:p>
          <a:p>
            <a:pPr lvl="2"/>
            <a:r>
              <a:rPr lang="fr-FR" dirty="0" smtClean="0"/>
              <a:t>Une des trois clefs de la compréhension de Python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92076"/>
            <a:ext cx="15378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prompteur</a:t>
            </a:r>
            <a:endParaRPr lang="fr-FR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sz="2800" dirty="0" smtClean="0">
                <a:solidFill>
                  <a:srgbClr val="FF0000"/>
                </a:solidFill>
              </a:rPr>
              <a:t>Nombres</a:t>
            </a:r>
          </a:p>
          <a:p>
            <a:pPr lvl="1"/>
            <a:r>
              <a:rPr lang="fr-F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long,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endParaRPr lang="fr-FR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 séquence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avec les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dirty="0" smtClean="0"/>
              <a:t> sont représentés en machine comme des fractions en base </a:t>
            </a:r>
            <a:r>
              <a:rPr lang="fr-FR" dirty="0" smtClean="0"/>
              <a:t>2 et non des fractions décimales</a:t>
            </a:r>
            <a:endParaRPr lang="fr-FR" dirty="0"/>
          </a:p>
          <a:p>
            <a:pPr lvl="1"/>
            <a:r>
              <a:rPr lang="fr-FR" dirty="0" smtClean="0"/>
              <a:t>Les fractions décimales sont des approximations lorsqu’elles n’ont pas de représentation </a:t>
            </a:r>
            <a:r>
              <a:rPr lang="fr-FR" smtClean="0"/>
              <a:t>en base 2</a:t>
            </a:r>
            <a:endParaRPr lang="fr-FR" dirty="0" smtClean="0"/>
          </a:p>
          <a:p>
            <a:pPr lvl="1"/>
            <a:r>
              <a:rPr lang="fr-FR" dirty="0" smtClean="0"/>
              <a:t>Ça n’est pas une spécificité de </a:t>
            </a:r>
            <a:r>
              <a:rPr lang="fr-FR" dirty="0" smtClean="0"/>
              <a:t>Python</a:t>
            </a:r>
            <a:endParaRPr lang="fr-FR" dirty="0" smtClean="0"/>
          </a:p>
          <a:p>
            <a:pPr lvl="1"/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0.1+0.2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0.30000000000000004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266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avec les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Ce problème n’est pas spécifique </a:t>
            </a:r>
            <a:r>
              <a:rPr lang="fr-FR" dirty="0"/>
              <a:t>à Python</a:t>
            </a:r>
          </a:p>
          <a:p>
            <a:pPr lvl="1"/>
            <a:r>
              <a:rPr lang="fr-FR" dirty="0"/>
              <a:t>Si vous ne faites pas de l’analyse numérique, ce problème n’a probablement aucun impact pour vous</a:t>
            </a:r>
          </a:p>
          <a:p>
            <a:pPr lvl="1"/>
            <a:r>
              <a:rPr lang="fr-FR" dirty="0"/>
              <a:t>Sinon, vous êtes déjà au </a:t>
            </a:r>
            <a:r>
              <a:rPr lang="fr-FR" dirty="0" smtClean="0"/>
              <a:t>courant</a:t>
            </a:r>
          </a:p>
          <a:p>
            <a:r>
              <a:rPr lang="fr-FR" dirty="0" smtClean="0"/>
              <a:t>Il existe le module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fr-FR" dirty="0" smtClean="0"/>
              <a:t> pour travailler sur des nombres décimaux avec plus de précision et de control qu’avec le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float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7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avec les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Pour aller plus loin</a:t>
            </a:r>
          </a:p>
          <a:p>
            <a:pPr lvl="1"/>
            <a:r>
              <a:rPr lang="fr-FR" dirty="0" smtClean="0"/>
              <a:t>Tutoriel Python</a:t>
            </a:r>
          </a:p>
          <a:p>
            <a:pPr lvl="2"/>
            <a:r>
              <a:rPr lang="fr-FR" dirty="0" smtClean="0"/>
              <a:t>14. </a:t>
            </a:r>
            <a:r>
              <a:rPr lang="en-US" dirty="0"/>
              <a:t>Floating Point Arithmetic: Issues </a:t>
            </a:r>
            <a:r>
              <a:rPr lang="en-US" dirty="0" smtClean="0"/>
              <a:t>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6439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68215</TotalTime>
  <Words>211</Words>
  <Application>Microsoft Office PowerPoint</Application>
  <PresentationFormat>Affichage à l'écran (4:3)</PresentationFormat>
  <Paragraphs>39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Comic Sans MS</vt:lpstr>
      <vt:lpstr>Courier New</vt:lpstr>
      <vt:lpstr>Wingdings</vt:lpstr>
      <vt:lpstr>modelePresentationAL</vt:lpstr>
      <vt:lpstr>Sujet de la semaine</vt:lpstr>
      <vt:lpstr>Types de base</vt:lpstr>
      <vt:lpstr>Nouvelle séquence</vt:lpstr>
      <vt:lpstr>Problème avec les float</vt:lpstr>
      <vt:lpstr>Problème avec les float</vt:lpstr>
      <vt:lpstr>Problème avec les float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1750</cp:revision>
  <cp:lastPrinted>2013-12-02T15:29:04Z</cp:lastPrinted>
  <dcterms:created xsi:type="dcterms:W3CDTF">1601-01-01T00:00:00Z</dcterms:created>
  <dcterms:modified xsi:type="dcterms:W3CDTF">2014-06-01T09:13:16Z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