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893" r:id="rId2"/>
    <p:sldId id="895" r:id="rId3"/>
    <p:sldId id="891" r:id="rId4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3"/>
            <p14:sldId id="895"/>
            <p14:sldId id="8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75" d="100"/>
          <a:sy n="75" d="100"/>
        </p:scale>
        <p:origin x="7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6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Immutable est un néologisme</a:t>
            </a:r>
            <a:r>
              <a:rPr lang="fr-FR" baseline="0" dirty="0" smtClean="0"/>
              <a:t> (immuable en français), mais il permet </a:t>
            </a:r>
          </a:p>
          <a:p>
            <a:r>
              <a:rPr lang="fr-FR" baseline="0" dirty="0" smtClean="0"/>
              <a:t>Un meilleur parallèle avec la doc anglaise.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Documentation sur tous les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types dans </a:t>
            </a:r>
          </a:p>
          <a:p>
            <a:r>
              <a:rPr lang="fr-FR" dirty="0" smtClean="0"/>
              <a:t>https://docs.python.org/2/library/stdtypes.html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 de la semaine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semaine nous allons parler 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types de base en Python</a:t>
            </a:r>
          </a:p>
          <a:p>
            <a:pPr lvl="2"/>
            <a:r>
              <a:rPr lang="fr-FR" dirty="0" smtClean="0"/>
              <a:t>Comportement uniforme </a:t>
            </a:r>
          </a:p>
          <a:p>
            <a:pPr lvl="2"/>
            <a:r>
              <a:rPr lang="fr-FR" dirty="0" smtClean="0"/>
              <a:t>Objets très puissants et polyvalents </a:t>
            </a:r>
          </a:p>
          <a:p>
            <a:pPr lvl="1"/>
            <a:r>
              <a:rPr lang="fr-FR" dirty="0" smtClean="0"/>
              <a:t>Du typage dynamique et des références partagés</a:t>
            </a:r>
          </a:p>
          <a:p>
            <a:pPr lvl="2"/>
            <a:r>
              <a:rPr lang="fr-FR" dirty="0" smtClean="0"/>
              <a:t>Une des trois clefs de la compréhension de Python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de la séquence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À la fin de cette vidéo vous connaitrez tous les types numériques en python et saurez les manipuler</a:t>
            </a:r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sz="2800" dirty="0" smtClean="0">
                <a:solidFill>
                  <a:srgbClr val="FF0000"/>
                </a:solidFill>
              </a:rPr>
              <a:t>Nombres</a:t>
            </a:r>
          </a:p>
          <a:p>
            <a:pPr lvl="1"/>
            <a:r>
              <a:rPr lang="fr-F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long,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fr-FR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68221</TotalTime>
  <Words>108</Words>
  <Application>Microsoft Office PowerPoint</Application>
  <PresentationFormat>Affichage à l'écran (4:3)</PresentationFormat>
  <Paragraphs>22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Comic Sans MS</vt:lpstr>
      <vt:lpstr>Courier New</vt:lpstr>
      <vt:lpstr>Wingdings</vt:lpstr>
      <vt:lpstr>modelePresentationAL</vt:lpstr>
      <vt:lpstr>Sujet de la semaine</vt:lpstr>
      <vt:lpstr>Résumé de la séquence</vt:lpstr>
      <vt:lpstr>Types de 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1753</cp:revision>
  <cp:lastPrinted>2013-12-02T15:29:04Z</cp:lastPrinted>
  <dcterms:created xsi:type="dcterms:W3CDTF">1601-01-01T00:00:00Z</dcterms:created>
  <dcterms:modified xsi:type="dcterms:W3CDTF">2014-06-03T15:04:47Z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