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895" r:id="rId2"/>
    <p:sldId id="894" r:id="rId3"/>
    <p:sldId id="632" r:id="rId4"/>
    <p:sldId id="634" r:id="rId5"/>
    <p:sldId id="635" r:id="rId6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895"/>
            <p14:sldId id="894"/>
            <p14:sldId id="632"/>
            <p14:sldId id="634"/>
            <p14:sldId id="6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62118" autoAdjust="0"/>
  </p:normalViewPr>
  <p:slideViewPr>
    <p:cSldViewPr snapToGrid="0">
      <p:cViewPr varScale="1">
        <p:scale>
          <a:sx n="29" d="100"/>
          <a:sy n="29" d="100"/>
        </p:scale>
        <p:origin x="1584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02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34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33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33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3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28956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21450"/>
            <a:ext cx="3967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914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Résumé de la séquence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À la fin de cette vidéo vous </a:t>
            </a:r>
            <a:r>
              <a:rPr lang="fr-FR" dirty="0" smtClean="0"/>
              <a:t>connaitrez les subtilité du type </a:t>
            </a:r>
            <a:r>
              <a:rPr lang="fr-FR" dirty="0" err="1" smtClean="0"/>
              <a:t>float</a:t>
            </a:r>
            <a:r>
              <a:rPr lang="fr-FR" dirty="0" smtClean="0"/>
              <a:t> et le module </a:t>
            </a:r>
            <a:r>
              <a:rPr lang="fr-FR" dirty="0" err="1" smtClean="0"/>
              <a:t>decimal</a:t>
            </a:r>
            <a:r>
              <a:rPr lang="fr-FR" dirty="0" smtClean="0"/>
              <a:t> qui permet de les contourner. Vous connaitrez également le module math qui permet de faire des opérations de base sur les types numériques. 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92076"/>
            <a:ext cx="153785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prompteur</a:t>
            </a:r>
            <a:endParaRPr lang="fr-FR" sz="2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27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Nouvelle séquence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9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avec les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dirty="0" smtClean="0"/>
              <a:t> sont représentés en machine comme des fractions en base 2 et non des fractions décimales</a:t>
            </a:r>
            <a:endParaRPr lang="fr-FR" dirty="0"/>
          </a:p>
          <a:p>
            <a:pPr lvl="1"/>
            <a:r>
              <a:rPr lang="fr-FR" dirty="0" smtClean="0"/>
              <a:t>Les fractions décimales sont des approximations lorsqu’elles n’ont pas de représentation </a:t>
            </a:r>
            <a:r>
              <a:rPr lang="fr-FR" smtClean="0"/>
              <a:t>en base 2</a:t>
            </a:r>
            <a:endParaRPr lang="fr-FR" dirty="0" smtClean="0"/>
          </a:p>
          <a:p>
            <a:pPr lvl="1"/>
            <a:r>
              <a:rPr lang="fr-FR" dirty="0" smtClean="0"/>
              <a:t>Ça n’est pas une spécificité de Python</a:t>
            </a:r>
          </a:p>
          <a:p>
            <a:pPr lvl="1"/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0.1+0.2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0.30000000000000004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266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avec les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fr-FR" dirty="0" smtClean="0"/>
              <a:t>Ce problème n’est pas spécifique </a:t>
            </a:r>
            <a:r>
              <a:rPr lang="fr-FR" dirty="0"/>
              <a:t>à Python</a:t>
            </a:r>
          </a:p>
          <a:p>
            <a:pPr lvl="1"/>
            <a:r>
              <a:rPr lang="fr-FR" dirty="0"/>
              <a:t>Si vous ne faites pas de l’analyse numérique, ce problème n’a probablement aucun impact pour vous</a:t>
            </a:r>
          </a:p>
          <a:p>
            <a:pPr lvl="1"/>
            <a:r>
              <a:rPr lang="fr-FR" dirty="0"/>
              <a:t>Sinon, vous êtes déjà au </a:t>
            </a:r>
            <a:r>
              <a:rPr lang="fr-FR" dirty="0" smtClean="0"/>
              <a:t>courant</a:t>
            </a:r>
          </a:p>
          <a:p>
            <a:r>
              <a:rPr lang="fr-FR" dirty="0" smtClean="0"/>
              <a:t>Il existe le module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decimal</a:t>
            </a:r>
            <a:r>
              <a:rPr lang="fr-FR" dirty="0" smtClean="0"/>
              <a:t> pour travailler sur des nombres décimaux avec plus de précision et de control qu’avec le 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float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67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avec les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fr-FR" dirty="0" smtClean="0"/>
              <a:t>Pour aller plus loin</a:t>
            </a:r>
          </a:p>
          <a:p>
            <a:pPr lvl="1"/>
            <a:r>
              <a:rPr lang="fr-FR" dirty="0" smtClean="0"/>
              <a:t>Tutoriel Python</a:t>
            </a:r>
          </a:p>
          <a:p>
            <a:pPr lvl="2"/>
            <a:r>
              <a:rPr lang="fr-FR" dirty="0" smtClean="0"/>
              <a:t>14. </a:t>
            </a:r>
            <a:r>
              <a:rPr lang="en-US" dirty="0"/>
              <a:t>Floating Point Arithmetic: Issues </a:t>
            </a:r>
            <a:r>
              <a:rPr lang="en-US" dirty="0" smtClean="0"/>
              <a:t>and Limitations</a:t>
            </a:r>
          </a:p>
        </p:txBody>
      </p:sp>
    </p:spTree>
    <p:extLst>
      <p:ext uri="{BB962C8B-B14F-4D97-AF65-F5344CB8AC3E}">
        <p14:creationId xmlns:p14="http://schemas.microsoft.com/office/powerpoint/2010/main" val="64394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68216</TotalTime>
  <Words>175</Words>
  <Application>Microsoft Office PowerPoint</Application>
  <PresentationFormat>Affichage à l'écran (4:3)</PresentationFormat>
  <Paragraphs>25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Comic Sans MS</vt:lpstr>
      <vt:lpstr>Courier New</vt:lpstr>
      <vt:lpstr>Wingdings</vt:lpstr>
      <vt:lpstr>modelePresentationAL</vt:lpstr>
      <vt:lpstr>Résumé de la séquence</vt:lpstr>
      <vt:lpstr>Nouvelle séquence</vt:lpstr>
      <vt:lpstr>Problème avec les float</vt:lpstr>
      <vt:lpstr>Problème avec les float</vt:lpstr>
      <vt:lpstr>Problème avec les float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1751</cp:revision>
  <cp:lastPrinted>2013-12-02T15:29:04Z</cp:lastPrinted>
  <dcterms:created xsi:type="dcterms:W3CDTF">1601-01-01T00:00:00Z</dcterms:created>
  <dcterms:modified xsi:type="dcterms:W3CDTF">2014-06-03T15:06:52Z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