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2" r:id="rId19"/>
    <p:sldId id="283" r:id="rId20"/>
    <p:sldId id="281" r:id="rId21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456" autoAdjust="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Allons encore une</a:t>
            </a:r>
            <a:r>
              <a:rPr lang="fr-FR" baseline="0" dirty="0" smtClean="0"/>
              <a:t> étape plus loin, comment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crée l’instance de la classe.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</a:t>
            </a:r>
            <a:r>
              <a:rPr lang="fr-FR" sz="6000" dirty="0" smtClean="0">
                <a:latin typeface="Calibri" panose="020F0502020204030204" pitchFamily="34" charset="0"/>
              </a:rPr>
              <a:t>un </a:t>
            </a:r>
            <a:r>
              <a:rPr lang="fr-FR" sz="6000" dirty="0" smtClean="0">
                <a:latin typeface="Calibri" panose="020F0502020204030204" pitchFamily="34" charset="0"/>
              </a:rPr>
              <a:t>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</a:t>
            </a:r>
            <a:r>
              <a:rPr lang="fr-FR" sz="6000" dirty="0" smtClean="0">
                <a:latin typeface="Calibri" panose="020F0502020204030204" pitchFamily="34" charset="0"/>
              </a:rPr>
              <a:t>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de la pré-instanciation et de l’initialisation de l’objet 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210216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2090172"/>
            <a:ext cx="6487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72251</TotalTime>
  <Words>1178</Words>
  <Application>Microsoft Office PowerPoint</Application>
  <PresentationFormat>Grand écran</PresentationFormat>
  <Paragraphs>208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1976</cp:revision>
  <cp:lastPrinted>2013-12-02T15:29:04Z</cp:lastPrinted>
  <dcterms:created xsi:type="dcterms:W3CDTF">1601-01-01T00:00:00Z</dcterms:created>
  <dcterms:modified xsi:type="dcterms:W3CDTF">2014-09-07T11:30:25Z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