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60" r:id="rId4"/>
    <p:sldId id="261" r:id="rId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7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65" d="100"/>
          <a:sy n="65" d="100"/>
        </p:scale>
        <p:origin x="3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sans les : et avec 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Comparons sans les : et avec les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avec les accolades</a:t>
            </a:r>
            <a:r>
              <a:rPr lang="fr-FR" baseline="0" dirty="0" smtClean="0"/>
              <a:t> et différente convention de codage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avec les accolades</a:t>
            </a:r>
            <a:r>
              <a:rPr lang="fr-FR" baseline="0" dirty="0" smtClean="0"/>
              <a:t> et différente convention de codage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67160</TotalTime>
  <Words>132</Words>
  <Application>Microsoft Office PowerPoint</Application>
  <PresentationFormat>Affichage à l'écran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1790</cp:revision>
  <cp:lastPrinted>2013-12-02T15:29:04Z</cp:lastPrinted>
  <dcterms:created xsi:type="dcterms:W3CDTF">1601-01-01T00:00:00Z</dcterms:created>
  <dcterms:modified xsi:type="dcterms:W3CDTF">2014-07-25T17:00:28Z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