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8" r:id="rId4"/>
    <p:sldId id="257" r:id="rId5"/>
    <p:sldId id="260" r:id="rId6"/>
    <p:sldId id="261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62"/>
            <p14:sldId id="258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71" d="100"/>
          <a:sy n="71" d="100"/>
        </p:scale>
        <p:origin x="-16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</a:p>
          <a:p>
            <a:r>
              <a:rPr lang="fr-FR" baseline="0" dirty="0" smtClean="0"/>
              <a:t>Les instructions du même bloc sont </a:t>
            </a:r>
            <a:r>
              <a:rPr lang="fr-FR" baseline="0" dirty="0" smtClean="0"/>
              <a:t>exécutées </a:t>
            </a:r>
            <a:r>
              <a:rPr lang="fr-FR" baseline="0" dirty="0" smtClean="0"/>
              <a:t>séquentiellement.  On retrouvera cette notion </a:t>
            </a:r>
            <a:r>
              <a:rPr lang="fr-FR" baseline="0" dirty="0" smtClean="0"/>
              <a:t>d</a:t>
            </a:r>
            <a:r>
              <a:rPr lang="fr-FR" baseline="0" dirty="0" smtClean="0"/>
              <a:t>’indentation </a:t>
            </a:r>
            <a:r>
              <a:rPr lang="fr-FR" baseline="0" dirty="0" smtClean="0"/>
              <a:t>pour </a:t>
            </a:r>
            <a:r>
              <a:rPr lang="fr-FR" baseline="0" dirty="0" smtClean="0"/>
              <a:t>les boucles for et les fonctions.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Comparons sans les : et avec les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H="1">
            <a:off x="457200" y="2265218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57199" y="2833254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457199" y="3977483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3719946" y="105987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1752601" y="2916381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5257800" y="1974273"/>
            <a:ext cx="3082636" cy="1246909"/>
            <a:chOff x="5257800" y="1974273"/>
            <a:chExt cx="3082636" cy="1246909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246909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136062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1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257800" y="3482414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2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2604655" y="54402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1226127" y="1433945"/>
            <a:ext cx="2230582" cy="5403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TRASH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4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5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8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67097</TotalTime>
  <Words>282</Words>
  <Application>Microsoft Macintosh PowerPoint</Application>
  <PresentationFormat>Présentation à l'écran (4:3)</PresentationFormat>
  <Paragraphs>54</Paragraphs>
  <Slides>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modelePresentationAL</vt:lpstr>
      <vt:lpstr>Présentation PowerPoint</vt:lpstr>
      <vt:lpstr>TRASH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Thierry Parmentelat</cp:lastModifiedBy>
  <cp:revision>1789</cp:revision>
  <cp:lastPrinted>2013-12-02T15:29:04Z</cp:lastPrinted>
  <dcterms:created xsi:type="dcterms:W3CDTF">1601-01-01T00:00:00Z</dcterms:created>
  <dcterms:modified xsi:type="dcterms:W3CDTF">2014-07-31T11:56:08Z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