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7" r:id="rId2"/>
    <p:sldId id="898" r:id="rId3"/>
    <p:sldId id="899" r:id="rId4"/>
    <p:sldId id="901" r:id="rId5"/>
    <p:sldId id="903" r:id="rId6"/>
    <p:sldId id="904" r:id="rId7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1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0" d="100"/>
          <a:sy n="40" d="100"/>
        </p:scale>
        <p:origin x="48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0" y="1174046"/>
            <a:ext cx="3572522" cy="48658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1326" y="25071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6663" y="1202824"/>
            <a:ext cx="3191342" cy="48370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2492" y="2794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046830" y="935635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3427" y="2412963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31193" y="319038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1698639" y="2218040"/>
            <a:ext cx="3787759" cy="145058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546919"/>
              <a:gd name="connsiteY0" fmla="*/ 2057384 h 2057384"/>
              <a:gd name="connsiteX1" fmla="*/ 1979994 w 3546919"/>
              <a:gd name="connsiteY1" fmla="*/ 332 h 2057384"/>
              <a:gd name="connsiteX2" fmla="*/ 3546919 w 3546919"/>
              <a:gd name="connsiteY2" fmla="*/ 893950 h 20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919" h="2057384">
                <a:moveTo>
                  <a:pt x="0" y="2057384"/>
                </a:moveTo>
                <a:cubicBezTo>
                  <a:pt x="405245" y="1503202"/>
                  <a:pt x="1341043" y="14186"/>
                  <a:pt x="1979994" y="332"/>
                </a:cubicBezTo>
                <a:cubicBezTo>
                  <a:pt x="2618945" y="-13522"/>
                  <a:pt x="2829946" y="409041"/>
                  <a:pt x="3546919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52566" y="3628434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743652" y="3722890"/>
            <a:ext cx="2992470" cy="83591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  <a:gd name="connsiteX0" fmla="*/ 0 w 2992470"/>
              <a:gd name="connsiteY0" fmla="*/ 0 h 720349"/>
              <a:gd name="connsiteX1" fmla="*/ 1327793 w 2992470"/>
              <a:gd name="connsiteY1" fmla="*/ 639833 h 720349"/>
              <a:gd name="connsiteX2" fmla="*/ 2992470 w 2992470"/>
              <a:gd name="connsiteY2" fmla="*/ 475710 h 720349"/>
              <a:gd name="connsiteX0" fmla="*/ 0 w 2992470"/>
              <a:gd name="connsiteY0" fmla="*/ 0 h 862611"/>
              <a:gd name="connsiteX1" fmla="*/ 1327793 w 2992470"/>
              <a:gd name="connsiteY1" fmla="*/ 808275 h 862611"/>
              <a:gd name="connsiteX2" fmla="*/ 2992470 w 2992470"/>
              <a:gd name="connsiteY2" fmla="*/ 475710 h 862611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470" h="835914">
                <a:moveTo>
                  <a:pt x="0" y="0"/>
                </a:moveTo>
                <a:cubicBezTo>
                  <a:pt x="364392" y="550984"/>
                  <a:pt x="849101" y="692896"/>
                  <a:pt x="1327793" y="808275"/>
                </a:cubicBezTo>
                <a:cubicBezTo>
                  <a:pt x="1998990" y="923655"/>
                  <a:pt x="2399477" y="651556"/>
                  <a:pt x="2992470" y="47571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4125" y="1756375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795728" y="3625879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697414" y="2412963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3" idx="3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5871485" y="241551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980625" y="3628435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42065" y="1360792"/>
            <a:ext cx="3721741" cy="46790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12586" y="34673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443" y="1360791"/>
            <a:ext cx="3352648" cy="46790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752" y="37550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45846" y="121375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30371" y="2445496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74041" y="250642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067609" y="2311497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040432" y="3166642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40589" y="1849832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643500" y="3851669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4041" y="3441409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296208" y="3124620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775875" y="2445496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4998421" y="3851671"/>
            <a:ext cx="761112" cy="923832"/>
            <a:chOff x="6154615" y="3595255"/>
            <a:chExt cx="761112" cy="93304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5928320" y="2413056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928320" y="2418124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150866" y="3836667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88887" y="1066517"/>
            <a:ext cx="3416548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1431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7288" y="1066517"/>
            <a:ext cx="3290696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5585" y="19452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29946" y="604852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48745" y="2496361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[ , ]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97577" y="230287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108050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5155" y="220773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45762" y="3981321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237866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119744" y="2991417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08638" y="1202213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63144" y="1209507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2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474854" y="2152150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586047" y="2172931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798126" y="3274369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1" y="1213078"/>
            <a:ext cx="3300934" cy="4586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28974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7520" y="1213079"/>
            <a:ext cx="3211338" cy="45861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288" y="31852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466535" y="318526"/>
            <a:ext cx="854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95976" y="271374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97577" y="24494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38996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337621" y="199982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391800" y="4141234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38442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119745" y="3358111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00743" y="149011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435155" y="1492579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4557072" y="2046525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028999" y="2031728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698566" y="3201373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16827" y="273022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4930320" y="2076049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5907974" y="2076048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95773" y="1167089"/>
            <a:ext cx="3612403" cy="5305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07871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6152" y="1208679"/>
            <a:ext cx="2544224" cy="52643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429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696476" y="289926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82737" y="3410299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01756" y="251728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1799629" y="3064038"/>
            <a:ext cx="1625021" cy="58006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  <a:gd name="connsiteX0" fmla="*/ 0 w 2873685"/>
              <a:gd name="connsiteY0" fmla="*/ 841406 h 857032"/>
              <a:gd name="connsiteX1" fmla="*/ 1665364 w 2873685"/>
              <a:gd name="connsiteY1" fmla="*/ 361 h 857032"/>
              <a:gd name="connsiteX2" fmla="*/ 2873685 w 2873685"/>
              <a:gd name="connsiteY2" fmla="*/ 857032 h 857032"/>
              <a:gd name="connsiteX0" fmla="*/ 0 w 2873685"/>
              <a:gd name="connsiteY0" fmla="*/ 909613 h 925239"/>
              <a:gd name="connsiteX1" fmla="*/ 718972 w 2873685"/>
              <a:gd name="connsiteY1" fmla="*/ 309 h 925239"/>
              <a:gd name="connsiteX2" fmla="*/ 2873685 w 2873685"/>
              <a:gd name="connsiteY2" fmla="*/ 925239 h 925239"/>
              <a:gd name="connsiteX0" fmla="*/ 0 w 1454098"/>
              <a:gd name="connsiteY0" fmla="*/ 1125407 h 1125407"/>
              <a:gd name="connsiteX1" fmla="*/ 718972 w 1454098"/>
              <a:gd name="connsiteY1" fmla="*/ 216103 h 1125407"/>
              <a:gd name="connsiteX2" fmla="*/ 1454098 w 1454098"/>
              <a:gd name="connsiteY2" fmla="*/ 219544 h 1125407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09031"/>
              <a:gd name="connsiteY0" fmla="*/ 916183 h 916183"/>
              <a:gd name="connsiteX1" fmla="*/ 718972 w 1409031"/>
              <a:gd name="connsiteY1" fmla="*/ 6879 h 916183"/>
              <a:gd name="connsiteX2" fmla="*/ 1409031 w 1409031"/>
              <a:gd name="connsiteY2" fmla="*/ 10320 h 916183"/>
              <a:gd name="connsiteX0" fmla="*/ 0 w 1454097"/>
              <a:gd name="connsiteY0" fmla="*/ 1008639 h 1008639"/>
              <a:gd name="connsiteX1" fmla="*/ 718972 w 1454097"/>
              <a:gd name="connsiteY1" fmla="*/ 99335 h 1008639"/>
              <a:gd name="connsiteX2" fmla="*/ 1454097 w 1454097"/>
              <a:gd name="connsiteY2" fmla="*/ 389 h 1008639"/>
              <a:gd name="connsiteX0" fmla="*/ 0 w 1454097"/>
              <a:gd name="connsiteY0" fmla="*/ 911969 h 911969"/>
              <a:gd name="connsiteX1" fmla="*/ 718972 w 1454097"/>
              <a:gd name="connsiteY1" fmla="*/ 2665 h 911969"/>
              <a:gd name="connsiteX2" fmla="*/ 1454097 w 1454097"/>
              <a:gd name="connsiteY2" fmla="*/ 40234 h 911969"/>
              <a:gd name="connsiteX0" fmla="*/ 0 w 1521696"/>
              <a:gd name="connsiteY0" fmla="*/ 909388 h 1709982"/>
              <a:gd name="connsiteX1" fmla="*/ 718972 w 1521696"/>
              <a:gd name="connsiteY1" fmla="*/ 84 h 1709982"/>
              <a:gd name="connsiteX2" fmla="*/ 1521696 w 1521696"/>
              <a:gd name="connsiteY2" fmla="*/ 1709982 h 1709982"/>
              <a:gd name="connsiteX0" fmla="*/ 0 w 1521696"/>
              <a:gd name="connsiteY0" fmla="*/ 191640 h 992234"/>
              <a:gd name="connsiteX1" fmla="*/ 786571 w 1521696"/>
              <a:gd name="connsiteY1" fmla="*/ 203823 h 992234"/>
              <a:gd name="connsiteX2" fmla="*/ 1521696 w 1521696"/>
              <a:gd name="connsiteY2" fmla="*/ 992234 h 992234"/>
              <a:gd name="connsiteX0" fmla="*/ 0 w 1521696"/>
              <a:gd name="connsiteY0" fmla="*/ 233085 h 1033679"/>
              <a:gd name="connsiteX1" fmla="*/ 786571 w 1521696"/>
              <a:gd name="connsiteY1" fmla="*/ 245268 h 1033679"/>
              <a:gd name="connsiteX2" fmla="*/ 1521696 w 1521696"/>
              <a:gd name="connsiteY2" fmla="*/ 1033679 h 1033679"/>
              <a:gd name="connsiteX0" fmla="*/ 0 w 1521696"/>
              <a:gd name="connsiteY0" fmla="*/ 0 h 800594"/>
              <a:gd name="connsiteX1" fmla="*/ 786571 w 1521696"/>
              <a:gd name="connsiteY1" fmla="*/ 12183 h 800594"/>
              <a:gd name="connsiteX2" fmla="*/ 1521696 w 1521696"/>
              <a:gd name="connsiteY2" fmla="*/ 800594 h 800594"/>
              <a:gd name="connsiteX0" fmla="*/ 0 w 1521696"/>
              <a:gd name="connsiteY0" fmla="*/ 678 h 801272"/>
              <a:gd name="connsiteX1" fmla="*/ 786571 w 1521696"/>
              <a:gd name="connsiteY1" fmla="*/ 12861 h 801272"/>
              <a:gd name="connsiteX2" fmla="*/ 1521696 w 1521696"/>
              <a:gd name="connsiteY2" fmla="*/ 801272 h 801272"/>
              <a:gd name="connsiteX0" fmla="*/ 0 w 1521696"/>
              <a:gd name="connsiteY0" fmla="*/ 22117 h 822711"/>
              <a:gd name="connsiteX1" fmla="*/ 313375 w 1521696"/>
              <a:gd name="connsiteY1" fmla="*/ 171 h 822711"/>
              <a:gd name="connsiteX2" fmla="*/ 1521696 w 1521696"/>
              <a:gd name="connsiteY2" fmla="*/ 822711 h 8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1696" h="822711">
                <a:moveTo>
                  <a:pt x="0" y="22117"/>
                </a:moveTo>
                <a:cubicBezTo>
                  <a:pt x="720710" y="14003"/>
                  <a:pt x="-303043" y="48154"/>
                  <a:pt x="313375" y="171"/>
                </a:cubicBezTo>
                <a:cubicBezTo>
                  <a:pt x="952326" y="-13683"/>
                  <a:pt x="894855" y="815610"/>
                  <a:pt x="1521696" y="82271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40612" y="155775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038568" y="4826320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01756" y="35295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1835724" y="3998624"/>
            <a:ext cx="3636524" cy="44289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5345008"/>
              <a:gd name="connsiteY0" fmla="*/ 544082 h 547387"/>
              <a:gd name="connsiteX1" fmla="*/ 3264042 w 5345008"/>
              <a:gd name="connsiteY1" fmla="*/ 433043 h 547387"/>
              <a:gd name="connsiteX2" fmla="*/ 5345008 w 5345008"/>
              <a:gd name="connsiteY2" fmla="*/ 0 h 547387"/>
              <a:gd name="connsiteX0" fmla="*/ 0 w 5345008"/>
              <a:gd name="connsiteY0" fmla="*/ 544082 h 576461"/>
              <a:gd name="connsiteX1" fmla="*/ 905852 w 5345008"/>
              <a:gd name="connsiteY1" fmla="*/ 529296 h 576461"/>
              <a:gd name="connsiteX2" fmla="*/ 5345008 w 5345008"/>
              <a:gd name="connsiteY2" fmla="*/ 0 h 576461"/>
              <a:gd name="connsiteX0" fmla="*/ 0 w 1518966"/>
              <a:gd name="connsiteY0" fmla="*/ 255324 h 287703"/>
              <a:gd name="connsiteX1" fmla="*/ 905852 w 1518966"/>
              <a:gd name="connsiteY1" fmla="*/ 240538 h 287703"/>
              <a:gd name="connsiteX2" fmla="*/ 1518966 w 1518966"/>
              <a:gd name="connsiteY2" fmla="*/ 0 h 287703"/>
              <a:gd name="connsiteX0" fmla="*/ 0 w 3636524"/>
              <a:gd name="connsiteY0" fmla="*/ 26796 h 161191"/>
              <a:gd name="connsiteX1" fmla="*/ 905852 w 3636524"/>
              <a:gd name="connsiteY1" fmla="*/ 12010 h 161191"/>
              <a:gd name="connsiteX2" fmla="*/ 3636524 w 3636524"/>
              <a:gd name="connsiteY2" fmla="*/ 60230 h 16119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524" h="442897">
                <a:moveTo>
                  <a:pt x="0" y="0"/>
                </a:moveTo>
                <a:cubicBezTo>
                  <a:pt x="588818" y="328407"/>
                  <a:pt x="436123" y="336579"/>
                  <a:pt x="1194610" y="442414"/>
                </a:cubicBezTo>
                <a:cubicBezTo>
                  <a:pt x="1904970" y="451997"/>
                  <a:pt x="3130833" y="319183"/>
                  <a:pt x="3636524" y="334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87504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617326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3543644" y="2743082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4027636" y="2799537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925198" y="2520018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203588" y="3426783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3917047" y="2772606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4894735" y="2772606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492532" y="2186672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4882859" y="1957420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2738" y="2650095"/>
            <a:ext cx="3646774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024826" y="18225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57138" y="2650095"/>
            <a:ext cx="3483891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64426" y="187528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5802" y="-15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114" y="427050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54715" y="400619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3848283" y="394672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110989" y="241795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056665" y="6074066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54715" y="494118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4076883" y="4585687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57881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587703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6514021" y="3603285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998013" y="3659740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7895575" y="3380221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73965" y="428698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62909" y="304687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7853236" y="2817623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315515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545337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420543" y="540599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8" name="Forme libre 27"/>
          <p:cNvSpPr/>
          <p:nvPr/>
        </p:nvSpPr>
        <p:spPr bwMode="auto">
          <a:xfrm>
            <a:off x="6680051" y="4607218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7827585" y="4607218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7803201" y="5545600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5786172" y="2650095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5819425" y="3999358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70361</TotalTime>
  <Words>244</Words>
  <Application>Microsoft Office PowerPoint</Application>
  <PresentationFormat>Grand écran</PresentationFormat>
  <Paragraphs>100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1847</cp:revision>
  <cp:lastPrinted>2013-12-02T15:29:04Z</cp:lastPrinted>
  <dcterms:created xsi:type="dcterms:W3CDTF">1601-01-01T00:00:00Z</dcterms:created>
  <dcterms:modified xsi:type="dcterms:W3CDTF">2014-08-25T22:08:44Z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