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46A1"/>
    <a:srgbClr val="B1E6F9"/>
    <a:srgbClr val="BEB4C5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0641-BA6E-4402-910B-92298217C4A1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1DD-2183-4A7F-9FCE-5E2AC0E7B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82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0641-BA6E-4402-910B-92298217C4A1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1DD-2183-4A7F-9FCE-5E2AC0E7B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48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0641-BA6E-4402-910B-92298217C4A1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1DD-2183-4A7F-9FCE-5E2AC0E7B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53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0641-BA6E-4402-910B-92298217C4A1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1DD-2183-4A7F-9FCE-5E2AC0E7B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4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0641-BA6E-4402-910B-92298217C4A1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1DD-2183-4A7F-9FCE-5E2AC0E7B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56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0641-BA6E-4402-910B-92298217C4A1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1DD-2183-4A7F-9FCE-5E2AC0E7B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60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0641-BA6E-4402-910B-92298217C4A1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1DD-2183-4A7F-9FCE-5E2AC0E7B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15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0641-BA6E-4402-910B-92298217C4A1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1DD-2183-4A7F-9FCE-5E2AC0E7B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25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0641-BA6E-4402-910B-92298217C4A1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1DD-2183-4A7F-9FCE-5E2AC0E7B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19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0641-BA6E-4402-910B-92298217C4A1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1DD-2183-4A7F-9FCE-5E2AC0E7B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76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0641-BA6E-4402-910B-92298217C4A1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481DD-2183-4A7F-9FCE-5E2AC0E7B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81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00641-BA6E-4402-910B-92298217C4A1}" type="datetimeFigureOut">
              <a:rPr lang="pt-BR" smtClean="0"/>
              <a:t>18/04/2020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481DD-2183-4A7F-9FCE-5E2AC0E7BD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56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AEDAE2-4F92-479E-97E9-1DF5E4D95C10}"/>
              </a:ext>
            </a:extLst>
          </p:cNvPr>
          <p:cNvCxnSpPr>
            <a:cxnSpLocks/>
          </p:cNvCxnSpPr>
          <p:nvPr/>
        </p:nvCxnSpPr>
        <p:spPr>
          <a:xfrm>
            <a:off x="2732567" y="843071"/>
            <a:ext cx="8995145" cy="0"/>
          </a:xfrm>
          <a:prstGeom prst="line">
            <a:avLst/>
          </a:prstGeom>
          <a:ln w="38100" cmpd="dbl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DE8D49-4848-450D-BB40-66C66CC1BCCF}"/>
              </a:ext>
            </a:extLst>
          </p:cNvPr>
          <p:cNvSpPr txBox="1"/>
          <p:nvPr/>
        </p:nvSpPr>
        <p:spPr>
          <a:xfrm>
            <a:off x="858874" y="1158562"/>
            <a:ext cx="325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Arial Narrow" panose="020B0606020202030204" pitchFamily="34" charset="0"/>
                <a:cs typeface="Arial" panose="020B0604020202020204" pitchFamily="34" charset="0"/>
              </a:rPr>
              <a:t>Siga em frente, não podemos parar.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68818F-A04F-4F65-BF3F-A19371B88D98}"/>
              </a:ext>
            </a:extLst>
          </p:cNvPr>
          <p:cNvSpPr txBox="1"/>
          <p:nvPr/>
        </p:nvSpPr>
        <p:spPr>
          <a:xfrm>
            <a:off x="787990" y="1674106"/>
            <a:ext cx="102096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Metodologia: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</a:rPr>
              <a:t>Persona: 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Amanda, 40 anos, 15 anos sendo Corretora de Seguros Vida e Automotivos 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</a:rPr>
              <a:t>Público Alvo: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Fábio, Engenheiro Civil, motorista de Uber/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Rubens, aposentado, Taxista/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Juninho, Promotor de Eventos, entregador no Uber eats.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</a:rPr>
              <a:t>Dor: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Dificuldade com o mundo  digital,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Dificuldade de se reunir com clientes,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Dificuldade na coleta de dados e armazenamento,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Dificuldade na coleta de assinatura e documentos físicos,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Medo de falsidade ideológica,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Dificuldade em manter o cliente no pós venda,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Dificuldade em captar novos clientes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61FDAB4-8FDB-48CE-AD38-C4D152F0D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30" y="210357"/>
            <a:ext cx="1339578" cy="94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8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AEDAE2-4F92-479E-97E9-1DF5E4D95C10}"/>
              </a:ext>
            </a:extLst>
          </p:cNvPr>
          <p:cNvCxnSpPr>
            <a:cxnSpLocks/>
          </p:cNvCxnSpPr>
          <p:nvPr/>
        </p:nvCxnSpPr>
        <p:spPr>
          <a:xfrm>
            <a:off x="2732567" y="843071"/>
            <a:ext cx="8995145" cy="0"/>
          </a:xfrm>
          <a:prstGeom prst="line">
            <a:avLst/>
          </a:prstGeom>
          <a:ln w="38100" cmpd="dbl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DE8D49-4848-450D-BB40-66C66CC1BCCF}"/>
              </a:ext>
            </a:extLst>
          </p:cNvPr>
          <p:cNvSpPr txBox="1"/>
          <p:nvPr/>
        </p:nvSpPr>
        <p:spPr>
          <a:xfrm>
            <a:off x="858874" y="1158562"/>
            <a:ext cx="325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Arial Narrow" panose="020B0606020202030204" pitchFamily="34" charset="0"/>
                <a:cs typeface="Arial" panose="020B0604020202020204" pitchFamily="34" charset="0"/>
              </a:rPr>
              <a:t>Siga em frente, não podemos parar.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68818F-A04F-4F65-BF3F-A19371B88D98}"/>
              </a:ext>
            </a:extLst>
          </p:cNvPr>
          <p:cNvSpPr txBox="1"/>
          <p:nvPr/>
        </p:nvSpPr>
        <p:spPr>
          <a:xfrm>
            <a:off x="1007730" y="1626780"/>
            <a:ext cx="1020961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Metodologia: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</a:rPr>
              <a:t>Solução: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Um ambiente totalmente virtual, que contribuirá para a inteligência do negócio, com conceitos intuitivos e que permite atendimento a distância. Fomentando o habito em se prevenir e pensar no amanhã.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</a:rPr>
              <a:t>Inovação: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Plataforma digital com assistente virtual utilizando gamification, que ajude o corretor principalmente a se transformar digitalmente e que dê ao corretor/cliente salas de reunião virtual, local para assinatura digital, anexação de fotos e documentos.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</a:rPr>
              <a:t>Proposta de valor: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Democratização da utilização da tecnologia em um ramo que aos poucos está se modernizando.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</a:rPr>
              <a:t>Monetização: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Utilizaremos o tripé de ação: Corretor- Cliente- Plataformas de Profissionais de aplicativo- Uber Eats- Ifood- 99-Taxi- Os apps precisam desse serviço de serguros, e ofereceremos esse serviço terceirizado.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</a:rPr>
              <a:t>Parcerias: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Uber- Ifood- 99 Taxi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47FC6-E175-4774-B3EE-C0CCF5E75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30" y="210357"/>
            <a:ext cx="1339578" cy="94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5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AEDAE2-4F92-479E-97E9-1DF5E4D95C10}"/>
              </a:ext>
            </a:extLst>
          </p:cNvPr>
          <p:cNvCxnSpPr>
            <a:cxnSpLocks/>
          </p:cNvCxnSpPr>
          <p:nvPr/>
        </p:nvCxnSpPr>
        <p:spPr>
          <a:xfrm>
            <a:off x="2732567" y="843071"/>
            <a:ext cx="8995145" cy="0"/>
          </a:xfrm>
          <a:prstGeom prst="line">
            <a:avLst/>
          </a:prstGeom>
          <a:ln w="38100" cmpd="dbl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DE8D49-4848-450D-BB40-66C66CC1BCCF}"/>
              </a:ext>
            </a:extLst>
          </p:cNvPr>
          <p:cNvSpPr txBox="1"/>
          <p:nvPr/>
        </p:nvSpPr>
        <p:spPr>
          <a:xfrm>
            <a:off x="858874" y="1158562"/>
            <a:ext cx="325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Arial Narrow" panose="020B0606020202030204" pitchFamily="34" charset="0"/>
                <a:cs typeface="Arial" panose="020B0604020202020204" pitchFamily="34" charset="0"/>
              </a:rPr>
              <a:t>Siga em frente, não podemos parar.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68818F-A04F-4F65-BF3F-A19371B88D98}"/>
              </a:ext>
            </a:extLst>
          </p:cNvPr>
          <p:cNvSpPr txBox="1"/>
          <p:nvPr/>
        </p:nvSpPr>
        <p:spPr>
          <a:xfrm>
            <a:off x="1007730" y="1626780"/>
            <a:ext cx="10209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Metodologia: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Links: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47FC6-E175-4774-B3EE-C0CCF5E75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30" y="210357"/>
            <a:ext cx="1339578" cy="94820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D6C2D53-EE5C-484C-BC6C-213BBD5E3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588" y="1762799"/>
            <a:ext cx="4898823" cy="229770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1B50288-62A6-4C8A-9DFC-B24D30BBA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588" y="3277264"/>
            <a:ext cx="4898822" cy="24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55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2896</TotalTime>
  <Words>272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aurelio vulcão</dc:creator>
  <cp:lastModifiedBy>aurelio vulcão</cp:lastModifiedBy>
  <cp:revision>30</cp:revision>
  <dcterms:created xsi:type="dcterms:W3CDTF">2020-04-16T00:00:37Z</dcterms:created>
  <dcterms:modified xsi:type="dcterms:W3CDTF">2020-04-18T11:28:55Z</dcterms:modified>
</cp:coreProperties>
</file>