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16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14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8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5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6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67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0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95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1F37-DBA4-48F7-9941-9875CBF70F0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CEF4-75F9-4860-A976-083414A10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2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fluxo de armazen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19" y="323293"/>
            <a:ext cx="8698610" cy="61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Pereira</dc:creator>
  <cp:lastModifiedBy>Leonardo Pereira</cp:lastModifiedBy>
  <cp:revision>3</cp:revision>
  <dcterms:created xsi:type="dcterms:W3CDTF">2019-08-29T06:18:39Z</dcterms:created>
  <dcterms:modified xsi:type="dcterms:W3CDTF">2019-08-29T12:27:21Z</dcterms:modified>
</cp:coreProperties>
</file>