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701B-4660-4BC8-A46E-EE71D7A5E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76BD6-54E8-418B-81E9-414E523B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E1F0-CE57-4572-875D-5E2C68D4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1359-2C37-4C84-AC1B-F2465D66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2AD1-6ED1-4F1E-A35C-3FDC4C24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19FC-7C83-4CB9-A187-0A13ABED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36A78-C123-4E80-94FF-F2B285AE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2583-9B0C-4F04-A504-AFF0DC78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5A0D-A8E6-4652-8688-828EF3EB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4429-5DF1-4E00-A522-BB05F9A9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4892E-4070-4BDD-82E1-70593703F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663F6-EFEE-40D6-9D5B-82E134CC2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31E4-EE2E-42F6-9CA4-E69C8D0E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2B51-4D49-42CB-BDDC-90CF453B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0C41-B12D-4F28-8F16-A4CC2FE1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3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8D0F-9DCA-4A24-8381-D7726DF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231-3CAA-4D8F-A5DB-84216C3A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7278-001C-481B-9566-029410FB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B929-8F5F-4C00-BCC4-CEAA2291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C4F8-3D25-440A-ABE6-1EF24F54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181-FB5E-49CF-9D6E-B35E06E9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6666-39DB-407E-B19A-80944262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8393-990A-4E2B-9EDD-D38C4B41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DAFF-014F-4E53-A1B7-C9226C94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A-C5FC-432C-9B5C-386FB123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0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185D-1C8D-4608-AF6F-46543373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66B9-385A-4D76-AAAD-E8202C48F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C8055-180E-4D2E-9AA1-74AB7416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BF2FF-800B-420A-8474-93EC2149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00971-E3CB-4EB1-9D33-E22788C7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C0EE-35EB-443D-BEA7-6F137A5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CE8A-0422-4F37-93AC-13AAF9E1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0480-4DA7-4E86-AC6D-8E1FB19E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8B77-64F3-4803-AB78-F1D38833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7211-11B4-4656-9FE6-0D1C2AF5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ABF2B-616C-4046-B24C-7930E8ED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C54F5-D256-4102-9EAD-1407D0DF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0BF92-09F6-4C7B-853C-D78484E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1136E-B1F3-4DB8-BFA1-8AC4AF6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5DD5-A247-47B6-9519-10039C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CF9-2FC7-4D44-8286-F775047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58613-BEE9-48C4-9887-4ED14D5B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0A07C-1B1D-465C-939E-FC80A21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8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ABBBB-4DA8-40E2-8245-6B09AE31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08001-EDCC-4C64-8813-9C7F3F08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F390-262B-4F87-A3CA-B7ABA5BC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21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8139-79D3-4BB3-9A66-1A609F5C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759E-4B67-4E6D-8FAF-8A99E3B9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7EDA-A22E-47F5-B35F-D38B717CA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847C-345B-4A00-B3F8-9B04B64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AFE74-A0D7-4D30-84D9-6E1D452A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3FEEE-28AE-4C4F-A24F-7703F5B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9D5C-56F3-43E2-B52B-61C13776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B8470-3198-4862-BF3C-29C3BE31B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8206-D752-4678-BF26-0BD5A5DB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16D5-9F87-472E-8E6F-8A7BCD55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4DF18-D73B-42D5-9D2B-F4053F70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148A-1002-4761-8310-7452CFB2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5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8713-0F1F-4582-B371-8D185D2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E2C0-2392-4F0B-BDC3-6CD33424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9D6-62F7-48A4-9BC8-EE861F0A2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BA27-10C5-4AF9-A5B9-695043DA7DF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7AF4-560B-4CFB-A346-30BBD38C8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F02D-F3E0-4CB4-ABA1-C9246770B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880E-75D0-4311-8043-75F461AC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4" t="3957" r="7801" b="26914"/>
          <a:stretch/>
        </p:blipFill>
        <p:spPr>
          <a:xfrm>
            <a:off x="3432927" y="490194"/>
            <a:ext cx="5326145" cy="24698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C2794-2DFC-49D5-B120-7F6AF4F35F9D}"/>
              </a:ext>
            </a:extLst>
          </p:cNvPr>
          <p:cNvSpPr/>
          <p:nvPr/>
        </p:nvSpPr>
        <p:spPr>
          <a:xfrm>
            <a:off x="3432927" y="3497875"/>
            <a:ext cx="1665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Components: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EDD2-8354-4947-A5A3-F562FAA769BE}"/>
              </a:ext>
            </a:extLst>
          </p:cNvPr>
          <p:cNvSpPr txBox="1"/>
          <p:nvPr/>
        </p:nvSpPr>
        <p:spPr>
          <a:xfrm>
            <a:off x="10250005" y="305528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Group: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CAC26-8230-472B-AA75-4C8A0678CB31}"/>
              </a:ext>
            </a:extLst>
          </p:cNvPr>
          <p:cNvSpPr txBox="1"/>
          <p:nvPr/>
        </p:nvSpPr>
        <p:spPr>
          <a:xfrm>
            <a:off x="3500989" y="5941391"/>
            <a:ext cx="124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Challenge: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A3D0A-F39A-4008-97ED-F8B28E4FE9CE}"/>
              </a:ext>
            </a:extLst>
          </p:cNvPr>
          <p:cNvSpPr txBox="1"/>
          <p:nvPr/>
        </p:nvSpPr>
        <p:spPr>
          <a:xfrm>
            <a:off x="6722884" y="5941391"/>
            <a:ext cx="203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Inventary Control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81A064-5CE3-493D-B1F2-D89CAF18407F}"/>
              </a:ext>
            </a:extLst>
          </p:cNvPr>
          <p:cNvCxnSpPr>
            <a:cxnSpLocks/>
          </p:cNvCxnSpPr>
          <p:nvPr/>
        </p:nvCxnSpPr>
        <p:spPr>
          <a:xfrm>
            <a:off x="3500989" y="6310723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B801EA-11F5-4FE6-A45D-9DF5BFE43961}"/>
              </a:ext>
            </a:extLst>
          </p:cNvPr>
          <p:cNvSpPr txBox="1"/>
          <p:nvPr/>
        </p:nvSpPr>
        <p:spPr>
          <a:xfrm>
            <a:off x="7093669" y="3528653"/>
            <a:ext cx="16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Aurélio Vulcão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CC6FBF-EB91-4443-B944-8582E3AB5A67}"/>
              </a:ext>
            </a:extLst>
          </p:cNvPr>
          <p:cNvCxnSpPr>
            <a:cxnSpLocks/>
          </p:cNvCxnSpPr>
          <p:nvPr/>
        </p:nvCxnSpPr>
        <p:spPr>
          <a:xfrm>
            <a:off x="3466957" y="3866033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F40A1F-0BB4-43FA-A344-441C2E5361AE}"/>
              </a:ext>
            </a:extLst>
          </p:cNvPr>
          <p:cNvSpPr txBox="1"/>
          <p:nvPr/>
        </p:nvSpPr>
        <p:spPr>
          <a:xfrm>
            <a:off x="7093669" y="3896811"/>
            <a:ext cx="16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Bruno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C9E846-A286-4D38-B968-74009CDB5192}"/>
              </a:ext>
            </a:extLst>
          </p:cNvPr>
          <p:cNvCxnSpPr>
            <a:cxnSpLocks/>
          </p:cNvCxnSpPr>
          <p:nvPr/>
        </p:nvCxnSpPr>
        <p:spPr>
          <a:xfrm>
            <a:off x="3500989" y="4197542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4" t="3957" r="37806" b="49605"/>
          <a:stretch/>
        </p:blipFill>
        <p:spPr>
          <a:xfrm>
            <a:off x="10782619" y="5317561"/>
            <a:ext cx="1150714" cy="1234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2F5A0-84E6-4C2A-80DB-3E5E02FCD4B7}"/>
              </a:ext>
            </a:extLst>
          </p:cNvPr>
          <p:cNvSpPr txBox="1"/>
          <p:nvPr/>
        </p:nvSpPr>
        <p:spPr>
          <a:xfrm>
            <a:off x="2305787" y="670097"/>
            <a:ext cx="154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Problema: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A4CEF392-24CF-4BA7-8EDC-4A50D9BFA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777410" y="517669"/>
            <a:ext cx="528377" cy="6140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7EF4C-9D6B-49A3-8881-ECE1B066C832}"/>
              </a:ext>
            </a:extLst>
          </p:cNvPr>
          <p:cNvSpPr txBox="1"/>
          <p:nvPr/>
        </p:nvSpPr>
        <p:spPr>
          <a:xfrm>
            <a:off x="3851776" y="656085"/>
            <a:ext cx="584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logística no processo de Order picking: preparação, separação e coleta de pedidos. Ineficiência na entrega para a plataforma.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FFD989-30CB-4871-A6C6-5E13AAD25BC2}"/>
              </a:ext>
            </a:extLst>
          </p:cNvPr>
          <p:cNvCxnSpPr>
            <a:cxnSpLocks/>
          </p:cNvCxnSpPr>
          <p:nvPr/>
        </p:nvCxnSpPr>
        <p:spPr>
          <a:xfrm>
            <a:off x="1777410" y="1131762"/>
            <a:ext cx="2145712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C7DA0-E56A-4FEE-B492-4B5C0E1C59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3975" t="14433" r="13283" b="22462"/>
          <a:stretch/>
        </p:blipFill>
        <p:spPr>
          <a:xfrm>
            <a:off x="8182840" y="1895644"/>
            <a:ext cx="1513556" cy="1328544"/>
          </a:xfrm>
          <a:prstGeom prst="rect">
            <a:avLst/>
          </a:prstGeom>
        </p:spPr>
      </p:pic>
      <p:pic>
        <p:nvPicPr>
          <p:cNvPr id="2052" name="Picture 4" descr="Resultado de imagem para logo de estoque">
            <a:extLst>
              <a:ext uri="{FF2B5EF4-FFF2-40B4-BE49-F238E27FC236}">
                <a16:creationId xmlns:a16="http://schemas.microsoft.com/office/drawing/2014/main" id="{39D4A6EF-37EB-41A3-8F7C-47645E7F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1" y="1895644"/>
            <a:ext cx="1513557" cy="13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Arrow: Slight curve">
            <a:extLst>
              <a:ext uri="{FF2B5EF4-FFF2-40B4-BE49-F238E27FC236}">
                <a16:creationId xmlns:a16="http://schemas.microsoft.com/office/drawing/2014/main" id="{B3B8E9B7-21E5-4EDF-BDBA-600D29DDB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0445" y="2102716"/>
            <a:ext cx="1756528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F9EA92-8620-4FDD-BE85-C6B24EB0577F}"/>
              </a:ext>
            </a:extLst>
          </p:cNvPr>
          <p:cNvSpPr txBox="1"/>
          <p:nvPr/>
        </p:nvSpPr>
        <p:spPr>
          <a:xfrm>
            <a:off x="6600894" y="2292603"/>
            <a:ext cx="455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58B166-7175-43FA-9CCE-DA023F333A93}"/>
              </a:ext>
            </a:extLst>
          </p:cNvPr>
          <p:cNvSpPr txBox="1"/>
          <p:nvPr/>
        </p:nvSpPr>
        <p:spPr>
          <a:xfrm>
            <a:off x="2305786" y="3873758"/>
            <a:ext cx="154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Hipótese:</a:t>
            </a:r>
          </a:p>
        </p:txBody>
      </p:sp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025153B2-D4B1-4564-BC5D-8B9FB5CA8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7410" y="3721330"/>
            <a:ext cx="528376" cy="6140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8C637D-51F2-4B0A-B4B2-00384F0C8994}"/>
              </a:ext>
            </a:extLst>
          </p:cNvPr>
          <p:cNvCxnSpPr>
            <a:cxnSpLocks/>
          </p:cNvCxnSpPr>
          <p:nvPr/>
        </p:nvCxnSpPr>
        <p:spPr>
          <a:xfrm>
            <a:off x="1881297" y="4335423"/>
            <a:ext cx="2145712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35917F-20FA-46AD-939E-316E2945F2C9}"/>
              </a:ext>
            </a:extLst>
          </p:cNvPr>
          <p:cNvSpPr txBox="1"/>
          <p:nvPr/>
        </p:nvSpPr>
        <p:spPr>
          <a:xfrm>
            <a:off x="3961021" y="3632750"/>
            <a:ext cx="57353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Automatização do processo de atribuição das tarefas; 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Localização dos materiais e reorganização  no processo de amarzenagem; 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Junção de Pick e separação; 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Resultado esperado: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aumento da eficiência durante todo o processo.</a:t>
            </a:r>
          </a:p>
        </p:txBody>
      </p:sp>
    </p:spTree>
    <p:extLst>
      <p:ext uri="{BB962C8B-B14F-4D97-AF65-F5344CB8AC3E}">
        <p14:creationId xmlns:p14="http://schemas.microsoft.com/office/powerpoint/2010/main" val="9893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8B90A-3D2B-4305-BCEA-951E0C00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6A8C8-389D-4B19-8B1B-6D0F2E8A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Rodrigo Rocha</a:t>
            </a:r>
          </a:p>
          <a:p>
            <a:pPr marL="0" indent="0">
              <a:buNone/>
            </a:pPr>
            <a:r>
              <a:rPr lang="pt-BR" dirty="0"/>
              <a:t>Aurelio Vulcão</a:t>
            </a:r>
          </a:p>
          <a:p>
            <a:pPr marL="0" indent="0">
              <a:buNone/>
            </a:pPr>
            <a:r>
              <a:rPr lang="pt-BR" dirty="0"/>
              <a:t>Leonardo Pereira</a:t>
            </a:r>
          </a:p>
          <a:p>
            <a:pPr marL="0" indent="0">
              <a:buNone/>
            </a:pPr>
            <a:r>
              <a:rPr lang="pt-BR" dirty="0"/>
              <a:t>Felipe </a:t>
            </a:r>
            <a:r>
              <a:rPr lang="pt-BR" dirty="0" err="1"/>
              <a:t>Grabiel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Bruno Assis</a:t>
            </a:r>
          </a:p>
        </p:txBody>
      </p:sp>
    </p:spTree>
    <p:extLst>
      <p:ext uri="{BB962C8B-B14F-4D97-AF65-F5344CB8AC3E}">
        <p14:creationId xmlns:p14="http://schemas.microsoft.com/office/powerpoint/2010/main" val="2146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Dubai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aurelio vulcão</dc:creator>
  <cp:lastModifiedBy>aurelio vulcão</cp:lastModifiedBy>
  <cp:revision>16</cp:revision>
  <dcterms:created xsi:type="dcterms:W3CDTF">2019-08-29T02:19:11Z</dcterms:created>
  <dcterms:modified xsi:type="dcterms:W3CDTF">2019-08-29T12:32:15Z</dcterms:modified>
</cp:coreProperties>
</file>