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3348" y="-11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5D3BB-8B79-42F6-95C6-DD8F29DBAACF}" type="datetimeFigureOut">
              <a:rPr lang="pt-BR" smtClean="0"/>
              <a:t>26/12/2024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14CA4-49EB-40C6-9104-D4BD2C271D2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4CA4-49EB-40C6-9104-D4BD2C271D2A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6E0D-037B-46C1-BCAF-F412E84106B1}" type="datetime1">
              <a:rPr lang="pt-BR" smtClean="0"/>
              <a:t>26/12/2024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9202-E847-45E7-AB2A-9F1BDA38EE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3D1C-DC2B-46A2-8967-BDF32DB89936}" type="datetime1">
              <a:rPr lang="pt-BR" smtClean="0"/>
              <a:t>26/12/2024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9202-E847-45E7-AB2A-9F1BDA38EE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7518-6DEB-4484-918E-0070F89630C9}" type="datetime1">
              <a:rPr lang="pt-BR" smtClean="0"/>
              <a:t>26/12/2024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9202-E847-45E7-AB2A-9F1BDA38EE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2410-38E9-4A0C-A535-CF6FC7835803}" type="datetime1">
              <a:rPr lang="pt-BR" smtClean="0"/>
              <a:t>26/12/2024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9202-E847-45E7-AB2A-9F1BDA38EE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510A-9768-4BC3-9086-96B039CB92D4}" type="datetime1">
              <a:rPr lang="pt-BR" smtClean="0"/>
              <a:t>26/12/2024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9202-E847-45E7-AB2A-9F1BDA38EE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FF0A-37C9-47E8-9959-8A4FD4B41B21}" type="datetime1">
              <a:rPr lang="pt-BR" smtClean="0"/>
              <a:t>26/12/2024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1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9202-E847-45E7-AB2A-9F1BDA38EE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055-539B-425D-AE2A-C10B1A557770}" type="datetime1">
              <a:rPr lang="pt-BR" smtClean="0"/>
              <a:t>26/12/2024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1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9202-E847-45E7-AB2A-9F1BDA38EE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3D77-1E6F-4420-A3D2-1342696CD714}" type="datetime1">
              <a:rPr lang="pt-BR" smtClean="0"/>
              <a:t>26/12/2024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9202-E847-45E7-AB2A-9F1BDA38EE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178C-8908-4FC9-9676-12BBAD667816}" type="datetime1">
              <a:rPr lang="pt-BR" smtClean="0"/>
              <a:t>26/12/2024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1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9202-E847-45E7-AB2A-9F1BDA38EE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5F7F-254B-4A65-834E-EAB9D18DFD0A}" type="datetime1">
              <a:rPr lang="pt-BR" smtClean="0"/>
              <a:t>26/12/2024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1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9202-E847-45E7-AB2A-9F1BDA38EE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43F7-934E-4DE9-A6F2-B5A97F13884B}" type="datetime1">
              <a:rPr lang="pt-BR" smtClean="0"/>
              <a:t>26/12/2024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1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9202-E847-45E7-AB2A-9F1BDA38EE0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8F76-7863-4948-B7FA-2B944A4D242F}" type="datetime1">
              <a:rPr lang="pt-BR" smtClean="0"/>
              <a:t>26/12/2024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89202-E847-45E7-AB2A-9F1BDA38EE0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ownloads\um robô autonomo no estilo IA no Porto de Santo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66" y="2692430"/>
            <a:ext cx="6189660" cy="618966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214290" y="906480"/>
            <a:ext cx="62865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latin typeface="Arial" pitchFamily="34" charset="0"/>
                <a:cs typeface="Arial" pitchFamily="34" charset="0"/>
              </a:rPr>
              <a:t>AUTOMAÇÃO NO TRANSPORTE TERRESTRE E MARÍTIMO NO PORTO DE SANTOS: DESAFIOS E SOLUÇÕES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42852" y="7567404"/>
            <a:ext cx="6572272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Introdu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 Porto de Santos 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 maior e mais importante porto da Am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rica Latina, desempenhando um papel crucial no com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rcio exterior do Brasil. A automa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no transporte terrestre e mar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timo 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essencial para aumentar a eficiência, reduzir custos e melhorar a competitividade. Este e-book aborda os principais desafios da automa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e sugere solu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ões pr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ticas.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 descr="C:\Users\Dell\Downloads\reach stacker IA operando Porto de Sant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6" y="809596"/>
            <a:ext cx="6461142" cy="6461142"/>
          </a:xfrm>
          <a:prstGeom prst="rect">
            <a:avLst/>
          </a:prstGeom>
          <a:noFill/>
        </p:spPr>
      </p:pic>
      <p:sp>
        <p:nvSpPr>
          <p:cNvPr id="6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5472142" y="9181395"/>
            <a:ext cx="2171700" cy="527403"/>
          </a:xfrm>
        </p:spPr>
        <p:txBody>
          <a:bodyPr/>
          <a:lstStyle/>
          <a:p>
            <a:r>
              <a:rPr lang="pt-BR" dirty="0" smtClean="0"/>
              <a:t>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Dell\Downloads\Porto de Santos with AI autom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56" y="1738290"/>
            <a:ext cx="5341948" cy="5341948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6969357"/>
            <a:ext cx="6858000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2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Desafio: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integra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de sistemas automatizados no transporte terrestre e mar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timo pode ser complexa, exigindo a compatibilidade entre diferentes tecnologias e plataformas.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Exemplo de Medida: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Sistemas de Gestão Integrada: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Adotar sistemas de gestão de transporte (TMS) e de terminais (TOS) que se comunicam entre si, facilitando a coordena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e o controle das opera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ões. Um exemplo 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 uso do sistema Navis N4, que permite a integra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de opera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ões de terminais portu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rios com a log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stica terrestre.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00042" y="452406"/>
            <a:ext cx="5643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lang="pt-BR" b="1" dirty="0"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pico 1: Integra</a:t>
            </a:r>
            <a:r>
              <a:rPr lang="pt-BR" b="1" dirty="0"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de Sistemas Automatizados</a:t>
            </a:r>
            <a:endParaRPr kumimoji="0" lang="pt-B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42852" y="809596"/>
            <a:ext cx="6572296" cy="21431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5472142" y="9181395"/>
            <a:ext cx="2171700" cy="527403"/>
          </a:xfrm>
        </p:spPr>
        <p:txBody>
          <a:bodyPr/>
          <a:lstStyle/>
          <a:p>
            <a:r>
              <a:rPr lang="pt-BR" dirty="0" smtClean="0"/>
              <a:t>2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14422" y="452406"/>
            <a:ext cx="5643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baseline="0" dirty="0" smtClean="0">
                <a:latin typeface="Arial"/>
              </a:rPr>
              <a:t>Tópico 2: Infraestrutura Tecnológica</a:t>
            </a:r>
            <a:endParaRPr lang="pt-BR" b="1" baseline="0" dirty="0" smtClean="0">
              <a:latin typeface="Arial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2852" y="809596"/>
            <a:ext cx="6572296" cy="21431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1414" y="7133128"/>
            <a:ext cx="664371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Desafio: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automa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requer uma infraestrutura tecnol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gica robusta, incluindo redes de comunica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de alta velocidade, sensores avan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ados e sistemas de controle centralizados.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Exemplo de Medida: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Investimento em Infraestrutura: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Modernizar a infraestrutura tecnol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gica do porto com a instala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de redes 5G, sensores IoT (Internet das Coisas) e centros de controle automatizados. Um exemplo 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 Porto de Roterdã, que investiu em uma infraestrutura tecnol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gica avan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ada para suportar suas opera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ões automatizadas.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90" name="Picture 6" descr="C:\Users\Dell\Downloads\ponte rolante com IA Porto Santos com sensor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1166786"/>
            <a:ext cx="3570278" cy="3570278"/>
          </a:xfrm>
          <a:prstGeom prst="rect">
            <a:avLst/>
          </a:prstGeom>
          <a:noFill/>
        </p:spPr>
      </p:pic>
      <p:pic>
        <p:nvPicPr>
          <p:cNvPr id="16389" name="Picture 5" descr="C:\Users\Dell\Downloads\uma empilhadeira IA levando carga caminhão no port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96" y="3381364"/>
            <a:ext cx="3813181" cy="3813180"/>
          </a:xfrm>
          <a:prstGeom prst="rect">
            <a:avLst/>
          </a:prstGeom>
          <a:noFill/>
        </p:spPr>
      </p:pic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5472142" y="9181395"/>
            <a:ext cx="2171700" cy="527403"/>
          </a:xfrm>
        </p:spPr>
        <p:txBody>
          <a:bodyPr/>
          <a:lstStyle/>
          <a:p>
            <a:r>
              <a:rPr lang="pt-BR" dirty="0" smtClean="0"/>
              <a:t>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14422" y="452406"/>
            <a:ext cx="5643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baseline="0" dirty="0" smtClean="0">
                <a:latin typeface="Arial"/>
              </a:rPr>
              <a:t>Tópico 3: Capacitação da Mão de Obra</a:t>
            </a:r>
          </a:p>
          <a:p>
            <a:pPr algn="just"/>
            <a:r>
              <a:rPr lang="pt-BR" b="1" baseline="0" dirty="0" smtClean="0">
                <a:latin typeface="Arial"/>
              </a:rPr>
              <a:t>co 2: Infraestrutura Tecnológica</a:t>
            </a:r>
            <a:endParaRPr lang="pt-BR" b="1" baseline="0" dirty="0" smtClean="0">
              <a:latin typeface="Arial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2852" y="809596"/>
            <a:ext cx="6572296" cy="21431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7167578"/>
            <a:ext cx="68580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Desafio: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introdu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de tecnologias automatizadas exige que a for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de trabalho seja capacitada para operar e manter esses sistemas.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Exemplo de Medida: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Programas de Treinamento: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Implementar programas de treinamento cont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nuo para os trabalhadores, focados em habilidades tecnol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gicas e de manuten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de sistemas automatizados. Um exemplo 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 Programa de Capacita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em Automa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Portu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ria do Porto de 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Angeles, que treina funcion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rios em novas tecnologias e sistemas automatizados.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5" name="Picture 3" descr="C:\Users\Dell\Downloads\mao de obra porto 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70" y="1166786"/>
            <a:ext cx="5895988" cy="5895988"/>
          </a:xfrm>
          <a:prstGeom prst="rect">
            <a:avLst/>
          </a:prstGeom>
          <a:noFill/>
        </p:spPr>
      </p:pic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5543580" y="9181395"/>
            <a:ext cx="2171700" cy="527403"/>
          </a:xfrm>
        </p:spPr>
        <p:txBody>
          <a:bodyPr/>
          <a:lstStyle/>
          <a:p>
            <a:r>
              <a:rPr lang="pt-BR" dirty="0" smtClean="0"/>
              <a:t>4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14422" y="452406"/>
            <a:ext cx="5643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baseline="0" dirty="0" smtClean="0">
                <a:latin typeface="Arial"/>
              </a:rPr>
              <a:t>Tópico 4: Segurança e Cibersegurança</a:t>
            </a:r>
          </a:p>
          <a:p>
            <a:pPr algn="just"/>
            <a:r>
              <a:rPr lang="pt-BR" b="1" baseline="0" dirty="0" smtClean="0">
                <a:latin typeface="Arial"/>
              </a:rPr>
              <a:t>Tópico 2: Infraestrutura Tecnológica</a:t>
            </a:r>
            <a:endParaRPr lang="pt-BR" b="1" baseline="0" dirty="0" smtClean="0">
              <a:latin typeface="Arial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2852" y="809596"/>
            <a:ext cx="6572296" cy="21431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7167578"/>
            <a:ext cx="68580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Desafio: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automa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aumenta a vulnerabilidade a ataques cibern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ticos, que podem comprometer a seguran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das opera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ões portu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rias e causar interrup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ões significativas.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Exemplo de Medida: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Sistemas de Ciberseguran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a: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Implementar sistemas robustos de ciberseguran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para proteger as redes e sistemas automatizados contra amea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as cibern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ticas. Um exemplo 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 Porto de Singapura, que adotou um sistema de ciberseguran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abrangente para monitorar e proteger suas opera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ões automatizadas.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2" name="Picture 4" descr="C:\Users\Dell\Downloads\segurança e cibersegurança IA port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42" y="1238224"/>
            <a:ext cx="5857916" cy="5857916"/>
          </a:xfrm>
          <a:prstGeom prst="rect">
            <a:avLst/>
          </a:prstGeom>
          <a:noFill/>
        </p:spPr>
      </p:pic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5543580" y="9181395"/>
            <a:ext cx="2171700" cy="527403"/>
          </a:xfrm>
        </p:spPr>
        <p:txBody>
          <a:bodyPr/>
          <a:lstStyle/>
          <a:p>
            <a:r>
              <a:rPr lang="pt-BR" dirty="0" smtClean="0"/>
              <a:t>5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71480" y="452406"/>
            <a:ext cx="6000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baseline="0" dirty="0" smtClean="0">
                <a:latin typeface="Arial"/>
              </a:rPr>
              <a:t>Tópico 5: Sustentabilidade e Eficiência Energética</a:t>
            </a:r>
          </a:p>
          <a:p>
            <a:pPr algn="just"/>
            <a:endParaRPr lang="pt-BR" b="1" baseline="0" dirty="0" smtClean="0">
              <a:latin typeface="Arial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2852" y="809596"/>
            <a:ext cx="6572296" cy="21431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482" name="Picture 2" descr="C:\Users\Dell\Downloads\gate de acesso porto IA tecnologic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67" y="1095348"/>
            <a:ext cx="6072229" cy="6072230"/>
          </a:xfrm>
          <a:prstGeom prst="rect">
            <a:avLst/>
          </a:prstGeom>
          <a:noFill/>
        </p:spPr>
      </p:pic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7167578"/>
            <a:ext cx="68580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Desafio: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automa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ão aumenta a vulnerabilidade a ataques cibern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ticos, que podem comprometer a seguran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das opera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ões portu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rias e causar interrup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ões significativas.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Exemplo de Medida: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Sistemas de Ciberseguran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a: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Implementar sistemas robustos de ciberseguran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para proteger as redes e sistemas automatizados contra amea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as cibern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ticas. Um exemplo 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 Porto de Singapura, que adotou um sistema de ciberseguran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abrangente para monitorar e proteger suas opera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ç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ões automatizadas.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5543580" y="9181395"/>
            <a:ext cx="2171700" cy="527403"/>
          </a:xfrm>
        </p:spPr>
        <p:txBody>
          <a:bodyPr/>
          <a:lstStyle/>
          <a:p>
            <a:r>
              <a:rPr lang="pt-BR" dirty="0" smtClean="0"/>
              <a:t>6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428868" y="452406"/>
            <a:ext cx="1571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baseline="0" dirty="0" smtClean="0">
                <a:latin typeface="Arial"/>
              </a:rPr>
              <a:t>Conclusão</a:t>
            </a:r>
            <a:endParaRPr lang="pt-BR" b="1" baseline="0" dirty="0" smtClean="0">
              <a:latin typeface="Arial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2852" y="809596"/>
            <a:ext cx="6572296" cy="21431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7167578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aseline="0" dirty="0" smtClean="0">
                <a:latin typeface="Arial"/>
              </a:rPr>
              <a:t>A automação no transporte terrestre e marítimo no Porto de Santos apresenta desafios significativos, mas também oferece oportunidades para aumentar a eficiência e a competitividade. A integração de sistemas, investimentos em infraestrutura tecnológica, capacitação da mão de obra, segurança cibernética e adoção de tecnologias sustentáveis são medidas essenciais para enfrentar esses desafios. Implementar essas soluções práticas pode transformar o Porto de Santos em um modelo de automação portuária, impulsionando o crescimento econômico e a competitividade global.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 descr="C:\Users\Dell\Downloads\Porto comtrolado por 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97" y="1095348"/>
            <a:ext cx="6034099" cy="6034098"/>
          </a:xfrm>
          <a:prstGeom prst="rect">
            <a:avLst/>
          </a:prstGeom>
          <a:noFill/>
        </p:spPr>
      </p:pic>
      <p:sp>
        <p:nvSpPr>
          <p:cNvPr id="9" name="Espaço Reservado para Rodapé 12"/>
          <p:cNvSpPr>
            <a:spLocks noGrp="1"/>
          </p:cNvSpPr>
          <p:nvPr>
            <p:ph type="ftr" sz="quarter" idx="11"/>
          </p:nvPr>
        </p:nvSpPr>
        <p:spPr>
          <a:xfrm>
            <a:off x="5572140" y="9181395"/>
            <a:ext cx="2171700" cy="527403"/>
          </a:xfrm>
        </p:spPr>
        <p:txBody>
          <a:bodyPr/>
          <a:lstStyle/>
          <a:p>
            <a:r>
              <a:rPr lang="pt-BR" dirty="0" smtClean="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597</Words>
  <Application>Microsoft Office PowerPoint</Application>
  <PresentationFormat>Papel A4 (210 x 297 mm)</PresentationFormat>
  <Paragraphs>48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21</cp:revision>
  <dcterms:created xsi:type="dcterms:W3CDTF">2024-12-26T23:49:12Z</dcterms:created>
  <dcterms:modified xsi:type="dcterms:W3CDTF">2024-12-27T02:45:56Z</dcterms:modified>
</cp:coreProperties>
</file>