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5"/>
    <p:restoredTop sz="94687"/>
  </p:normalViewPr>
  <p:slideViewPr>
    <p:cSldViewPr snapToGrid="0">
      <p:cViewPr varScale="1">
        <p:scale>
          <a:sx n="93" d="100"/>
          <a:sy n="93" d="100"/>
        </p:scale>
        <p:origin x="232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1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8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8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2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2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0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4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4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9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63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61828-B8D5-2AAD-3584-A163325B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/>
              <a:t>Churn analysis</a:t>
            </a:r>
            <a:br>
              <a:rPr lang="en-US"/>
            </a:br>
            <a:r>
              <a:rPr lang="en-US"/>
              <a:t>swan teleco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BEA59-796E-9293-B6F4-1947E11E1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US"/>
              <a:t>Swanning About Solutions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63432-099B-6597-FAD6-D6F576FE08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25" b="3125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9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aph of different types of phone services&#10;&#10;Description automatically generated">
            <a:extLst>
              <a:ext uri="{FF2B5EF4-FFF2-40B4-BE49-F238E27FC236}">
                <a16:creationId xmlns:a16="http://schemas.microsoft.com/office/drawing/2014/main" id="{10B91914-D089-499C-D17D-7AAD7E31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969" y="831126"/>
            <a:ext cx="3993266" cy="2994949"/>
          </a:xfrm>
          <a:prstGeom prst="rect">
            <a:avLst/>
          </a:prstGeom>
        </p:spPr>
      </p:pic>
      <p:pic>
        <p:nvPicPr>
          <p:cNvPr id="9" name="Picture 8" descr="Several bar charts with numbers&#10;&#10;Description automatically generated with medium confidence">
            <a:extLst>
              <a:ext uri="{FF2B5EF4-FFF2-40B4-BE49-F238E27FC236}">
                <a16:creationId xmlns:a16="http://schemas.microsoft.com/office/drawing/2014/main" id="{2261F5D7-F820-4986-4D4C-D7D7D2C5A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13" y="3624238"/>
            <a:ext cx="4311683" cy="3233762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A70687-1A6D-E4C1-A4B9-D3ED6821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4063-82DC-35F3-A744-5A913C39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470279"/>
            <a:ext cx="3754651" cy="23557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600" b="1" dirty="0"/>
              <a:t>Demographic of Churners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/>
              <a:t>    - </a:t>
            </a:r>
            <a:r>
              <a:rPr lang="en-US" sz="1400" i="1" dirty="0"/>
              <a:t>Who</a:t>
            </a:r>
            <a:r>
              <a:rPr lang="en-US" sz="1400" dirty="0"/>
              <a:t> </a:t>
            </a:r>
            <a:r>
              <a:rPr lang="en-US" sz="1400" i="1" dirty="0"/>
              <a:t>are our churners?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/>
              <a:t>    - Approximately even split between genders: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/>
              <a:t>             </a:t>
            </a:r>
            <a:r>
              <a:rPr lang="en-US" sz="1400" b="1" dirty="0"/>
              <a:t>50.2%  </a:t>
            </a:r>
            <a:r>
              <a:rPr lang="en-US" sz="1400" dirty="0"/>
              <a:t>Female, </a:t>
            </a:r>
            <a:r>
              <a:rPr lang="en-US" sz="1400" b="1" dirty="0"/>
              <a:t>49.8% </a:t>
            </a:r>
            <a:r>
              <a:rPr lang="en-US" sz="1400" dirty="0"/>
              <a:t>Male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/>
              <a:t>    - </a:t>
            </a:r>
            <a:r>
              <a:rPr lang="en-US" sz="1400" b="1" dirty="0"/>
              <a:t>25.5% </a:t>
            </a:r>
            <a:r>
              <a:rPr lang="en-US" sz="1400" dirty="0"/>
              <a:t>Senior Citizens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/>
              <a:t>    - </a:t>
            </a:r>
            <a:r>
              <a:rPr lang="en-US" sz="1400" b="1" dirty="0"/>
              <a:t>35.8% </a:t>
            </a:r>
            <a:r>
              <a:rPr lang="en-US" sz="1400" dirty="0"/>
              <a:t>Have a partner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/>
              <a:t>    - </a:t>
            </a:r>
            <a:r>
              <a:rPr lang="en-US" sz="1400" b="1" dirty="0"/>
              <a:t>5.7% </a:t>
            </a:r>
            <a:r>
              <a:rPr lang="en-US" sz="1400" dirty="0"/>
              <a:t>Have a dependent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AD0200-16C6-D021-BCF8-6934DF8C3E21}"/>
              </a:ext>
            </a:extLst>
          </p:cNvPr>
          <p:cNvSpPr txBox="1">
            <a:spLocks/>
          </p:cNvSpPr>
          <p:nvPr/>
        </p:nvSpPr>
        <p:spPr>
          <a:xfrm>
            <a:off x="5150652" y="1470278"/>
            <a:ext cx="3754651" cy="2355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600" b="1" dirty="0"/>
              <a:t>Services Provided Breakdown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400" dirty="0"/>
              <a:t>    - </a:t>
            </a:r>
            <a:r>
              <a:rPr lang="en-US" sz="1400" i="1" dirty="0"/>
              <a:t>What products do churners buy?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400" dirty="0"/>
              <a:t>    - </a:t>
            </a:r>
            <a:r>
              <a:rPr lang="en-US" sz="1400" b="1" dirty="0"/>
              <a:t>25.0%</a:t>
            </a:r>
          </a:p>
        </p:txBody>
      </p:sp>
    </p:spTree>
    <p:extLst>
      <p:ext uri="{BB962C8B-B14F-4D97-AF65-F5344CB8AC3E}">
        <p14:creationId xmlns:p14="http://schemas.microsoft.com/office/powerpoint/2010/main" val="409930385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72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Calisto MT</vt:lpstr>
      <vt:lpstr>Univers Condensed</vt:lpstr>
      <vt:lpstr>ChronicleVTI</vt:lpstr>
      <vt:lpstr>Churn analysis swan teleco</vt:lpstr>
      <vt:lpstr>Exploratory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Archie Porteous</dc:creator>
  <cp:lastModifiedBy>Archie Porteous</cp:lastModifiedBy>
  <cp:revision>4</cp:revision>
  <dcterms:created xsi:type="dcterms:W3CDTF">2025-07-21T15:46:09Z</dcterms:created>
  <dcterms:modified xsi:type="dcterms:W3CDTF">2025-07-22T09:02:11Z</dcterms:modified>
</cp:coreProperties>
</file>