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7"/>
  </p:notesMasterIdLst>
  <p:handoutMasterIdLst>
    <p:handoutMasterId r:id="rId8"/>
  </p:handoutMasterIdLst>
  <p:sldIdLst>
    <p:sldId id="268" r:id="rId2"/>
    <p:sldId id="265" r:id="rId3"/>
    <p:sldId id="266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85" d="100"/>
          <a:sy n="85" d="100"/>
        </p:scale>
        <p:origin x="122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2B44DF7-7A1D-4933-AA7C-27CF74A96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3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E4968C1-EE7F-4F66-B192-658061321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15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219200" y="1524000"/>
            <a:ext cx="7745288" cy="4889797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0200" y="3254375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13893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1828800"/>
            <a:ext cx="7128792" cy="9144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1" kern="1200" baseline="0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  <a:cs typeface="+mj-cs"/>
              </a:defRPr>
            </a:lvl1pPr>
          </a:lstStyle>
          <a:p>
            <a:pPr lvl="0"/>
            <a:r>
              <a:rPr lang="en-US" dirty="0"/>
              <a:t>Course Name:</a:t>
            </a:r>
          </a:p>
          <a:p>
            <a:pPr lvl="0"/>
            <a:r>
              <a:rPr lang="en-US" dirty="0"/>
              <a:t>Year: </a:t>
            </a:r>
          </a:p>
        </p:txBody>
      </p:sp>
    </p:spTree>
    <p:extLst>
      <p:ext uri="{BB962C8B-B14F-4D97-AF65-F5344CB8AC3E}">
        <p14:creationId xmlns:p14="http://schemas.microsoft.com/office/powerpoint/2010/main" val="91349834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4329-73CD-48E3-8D1A-296C7255FB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0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03163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19B8-3EF7-45DD-B94C-B4B8905C6A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165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FD35-F114-46C9-BFE2-046B09D3F6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244F-08F9-4A36-BB0B-A1FCB1F177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898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56813-25EA-4B31-B400-ED37DFB0F2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38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02570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30894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49354"/>
            <a:ext cx="699586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752600" y="2934516"/>
            <a:ext cx="6995864" cy="3390083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752600" y="2381165"/>
            <a:ext cx="6995864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129953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80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31368"/>
            <a:ext cx="6019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32122"/>
            <a:ext cx="7696200" cy="420600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143000" y="1481909"/>
            <a:ext cx="769620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77614506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80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397830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2236076"/>
            <a:ext cx="6837114" cy="4233347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098736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80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7452" y="533400"/>
            <a:ext cx="5864696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809148" cy="4869223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8436222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5DDB-86F8-4150-9343-F4C78EBD27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4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FED2-4BD1-48AB-80DC-F2C730DECB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95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067128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4085456" cy="4678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447800"/>
            <a:ext cx="3843536" cy="4678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126198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1D56-A8C9-45D0-B08A-919E6D7E963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5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7616-9658-4ABE-930B-6262CCFEFA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3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altLang="en-US" sz="2400" dirty="0"/>
              <a:t> </a:t>
            </a:r>
            <a:r>
              <a:rPr lang="en-US" altLang="en-US" sz="2400" dirty="0"/>
              <a:t>Mini Project 2. Build Simple Application with AVR UART and Interrupt</a:t>
            </a:r>
            <a:br>
              <a:rPr lang="en-US" altLang="en-US" sz="2400" dirty="0"/>
            </a:br>
            <a:r>
              <a:rPr lang="en-US" altLang="en-US" sz="2400"/>
              <a:t>Session </a:t>
            </a:r>
            <a:r>
              <a:rPr lang="en-US" altLang="en-US" sz="2400" smtClean="0"/>
              <a:t>17 – 18 </a:t>
            </a:r>
            <a:endParaRPr lang="en-US" sz="24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E9B15-C91D-4E72-9204-0F5C39678B22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Course Name	: CPEN6252010 - Introduction to Microcontroller</a:t>
            </a:r>
          </a:p>
          <a:p>
            <a:r>
              <a:rPr lang="en-US" sz="1600" dirty="0"/>
              <a:t>Effective 	Period 	: February 2024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17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Outline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E048420B-01AD-4338-A8A1-668EC0FB2F97}" type="slidenum">
              <a:rPr lang="en-US" altLang="en-US" sz="1400">
                <a:latin typeface="Interstate" pitchFamily="2" charset="0"/>
              </a:rPr>
              <a:pPr algn="ctr" eaLnBrk="1" hangingPunct="1"/>
              <a:t>2</a:t>
            </a:fld>
            <a:endParaRPr lang="en-US" altLang="en-US" sz="1400">
              <a:latin typeface="Interstate" pitchFamily="2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 AVR Simple Circuit with RS232 interface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Build AVR Simple UART Program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Prepare for demo and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Build AVR Simple Circuit with RS232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357AA8-1EA9-48DA-A630-7BC102A68D34}" type="slidenum">
              <a:rPr lang="en-US" altLang="en-US" sz="1400">
                <a:latin typeface="Interstate" pitchFamily="2" charset="0"/>
              </a:rPr>
              <a:pPr eaLnBrk="1" hangingPunct="1"/>
              <a:t>3</a:t>
            </a:fld>
            <a:endParaRPr lang="en-US" altLang="en-US" sz="1400">
              <a:latin typeface="Interstate" pitchFamily="2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Build AVR Simple Circuit for UART Communication:</a:t>
            </a:r>
          </a:p>
          <a:p>
            <a:pPr lvl="1"/>
            <a:r>
              <a:rPr lang="en-US" altLang="en-US" dirty="0"/>
              <a:t>Send String from </a:t>
            </a:r>
            <a:r>
              <a:rPr lang="en-US" altLang="en-US" dirty="0" err="1"/>
              <a:t>uC</a:t>
            </a:r>
            <a:r>
              <a:rPr lang="en-US" altLang="en-US" dirty="0"/>
              <a:t> to PC every 1 sec</a:t>
            </a:r>
          </a:p>
          <a:p>
            <a:pPr lvl="1"/>
            <a:r>
              <a:rPr lang="en-US" altLang="en-US" dirty="0"/>
              <a:t>Receive Char and send it back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Circuit contains:</a:t>
            </a:r>
          </a:p>
          <a:p>
            <a:pPr lvl="1"/>
            <a:r>
              <a:rPr lang="en-US" altLang="en-US" dirty="0"/>
              <a:t>AVR basic circuit: Reset circuit, crystal, power supply</a:t>
            </a:r>
          </a:p>
          <a:p>
            <a:pPr lvl="1"/>
            <a:r>
              <a:rPr lang="en-US" altLang="en-US" dirty="0"/>
              <a:t>RS232 interface (MAX232)</a:t>
            </a:r>
          </a:p>
          <a:p>
            <a:r>
              <a:rPr lang="en-US" altLang="en-US" dirty="0"/>
              <a:t>Circuit can used wire wrap or PCB</a:t>
            </a:r>
          </a:p>
          <a:p>
            <a:r>
              <a:rPr lang="en-US" altLang="en-US" dirty="0"/>
              <a:t>Use USB2Serial converter for USB Port</a:t>
            </a:r>
          </a:p>
          <a:p>
            <a:r>
              <a:rPr lang="en-US" altLang="en-US"/>
              <a:t>Challenge:</a:t>
            </a:r>
            <a:endParaRPr lang="en-US" altLang="en-US" dirty="0"/>
          </a:p>
          <a:p>
            <a:pPr lvl="1"/>
            <a:r>
              <a:rPr lang="en-US" altLang="en-US" dirty="0"/>
              <a:t>Develop program that automatic know start and end data transmission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AVR Simple UART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0B2B1C-74A0-43A0-BF59-82991D7E956D}" type="slidenum">
              <a:rPr lang="en-US" altLang="en-US" sz="1400">
                <a:latin typeface="Interstate" pitchFamily="2" charset="0"/>
              </a:rPr>
              <a:pPr eaLnBrk="1" hangingPunct="1"/>
              <a:t>4</a:t>
            </a:fld>
            <a:endParaRPr lang="en-US" altLang="en-US" sz="1400">
              <a:latin typeface="Interstate" pitchFamily="2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Purpose:</a:t>
            </a:r>
          </a:p>
          <a:p>
            <a:pPr lvl="1"/>
            <a:r>
              <a:rPr lang="en-US" altLang="en-US"/>
              <a:t>Build AVR Program to send and receive character to PC via UART</a:t>
            </a:r>
          </a:p>
          <a:p>
            <a:r>
              <a:rPr lang="en-US" altLang="en-US"/>
              <a:t>Development stage:</a:t>
            </a:r>
          </a:p>
          <a:p>
            <a:pPr lvl="1"/>
            <a:r>
              <a:rPr lang="en-US" altLang="en-US"/>
              <a:t>Build Simple program to send 1 character (‘A’) to PC</a:t>
            </a:r>
          </a:p>
          <a:p>
            <a:pPr lvl="1"/>
            <a:r>
              <a:rPr lang="en-US" altLang="en-US"/>
              <a:t>Make simple program to received 1 character from PC</a:t>
            </a:r>
          </a:p>
          <a:p>
            <a:pPr lvl="1"/>
            <a:r>
              <a:rPr lang="en-US" altLang="en-US"/>
              <a:t>Make UART receiving program using UART RX Interrupt</a:t>
            </a:r>
          </a:p>
          <a:p>
            <a:r>
              <a:rPr lang="en-US" altLang="en-US"/>
              <a:t>Tools used:</a:t>
            </a:r>
          </a:p>
          <a:p>
            <a:pPr lvl="1"/>
            <a:r>
              <a:rPr lang="en-US" altLang="en-US"/>
              <a:t>AVR IDE (AVR Studio or Code Vision)</a:t>
            </a:r>
          </a:p>
          <a:p>
            <a:pPr lvl="1"/>
            <a:r>
              <a:rPr lang="en-US" altLang="en-US"/>
              <a:t>AVR Device Programmer or Debugger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9ADD-9FCD-4B45-9D31-32B418ECD55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524000"/>
            <a:ext cx="7915275" cy="4648200"/>
          </a:xfrm>
        </p:spPr>
        <p:txBody>
          <a:bodyPr/>
          <a:lstStyle/>
          <a:p>
            <a:pPr lvl="0"/>
            <a:r>
              <a:rPr lang="en-US" dirty="0"/>
              <a:t>Muhammad Ali </a:t>
            </a:r>
            <a:r>
              <a:rPr lang="en-US" dirty="0" err="1"/>
              <a:t>Mazidi</a:t>
            </a:r>
            <a:r>
              <a:rPr lang="en-US" dirty="0"/>
              <a:t>, </a:t>
            </a:r>
            <a:r>
              <a:rPr lang="en-US" dirty="0" err="1"/>
              <a:t>Sepehr</a:t>
            </a:r>
            <a:r>
              <a:rPr lang="en-US" dirty="0"/>
              <a:t> </a:t>
            </a:r>
            <a:r>
              <a:rPr lang="en-US" dirty="0" err="1"/>
              <a:t>Naimi</a:t>
            </a:r>
            <a:r>
              <a:rPr lang="en-US" dirty="0"/>
              <a:t>, </a:t>
            </a:r>
            <a:r>
              <a:rPr lang="en-US" dirty="0" err="1"/>
              <a:t>Sarmad</a:t>
            </a:r>
            <a:r>
              <a:rPr lang="en-US" dirty="0"/>
              <a:t> </a:t>
            </a:r>
            <a:r>
              <a:rPr lang="en-US" dirty="0" err="1"/>
              <a:t>Naimi</a:t>
            </a:r>
            <a:r>
              <a:rPr lang="en-US" dirty="0"/>
              <a:t> (2017), "</a:t>
            </a:r>
            <a:r>
              <a:rPr lang="en-US" b="1" dirty="0"/>
              <a:t>The AVR microcontroller and Embedded systems: Using Assembly and C (ATMEga32)</a:t>
            </a:r>
            <a:r>
              <a:rPr lang="en-US" dirty="0"/>
              <a:t>" 1st edition, </a:t>
            </a:r>
            <a:r>
              <a:rPr lang="en-US" dirty="0" err="1"/>
              <a:t>MicroDigitalEd</a:t>
            </a:r>
            <a:r>
              <a:rPr lang="en-US" dirty="0"/>
              <a:t>, ISBN </a:t>
            </a:r>
            <a:r>
              <a:rPr lang="en-US" dirty="0" smtClean="0"/>
              <a:t>9780997925951.</a:t>
            </a:r>
          </a:p>
          <a:p>
            <a:r>
              <a:rPr lang="id-ID" dirty="0"/>
              <a:t>Barrnet, Richard. (</a:t>
            </a:r>
            <a:r>
              <a:rPr lang="id-ID" dirty="0" smtClean="0"/>
              <a:t>200</a:t>
            </a:r>
            <a:r>
              <a:rPr lang="en-US" dirty="0" smtClean="0"/>
              <a:t>7</a:t>
            </a:r>
            <a:r>
              <a:rPr lang="id-ID" dirty="0" smtClean="0"/>
              <a:t>). </a:t>
            </a:r>
            <a:r>
              <a:rPr lang="id-ID" b="1" i="1" dirty="0"/>
              <a:t>Embedded C Programming and the Atmel AVR</a:t>
            </a:r>
            <a:r>
              <a:rPr lang="id-ID" dirty="0"/>
              <a:t>.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id-ID" dirty="0" smtClean="0"/>
              <a:t>edition</a:t>
            </a:r>
            <a:r>
              <a:rPr lang="id-ID" dirty="0"/>
              <a:t>. Delmar learning. ISBN 1401812066.</a:t>
            </a:r>
            <a:endParaRPr lang="en-US" dirty="0"/>
          </a:p>
          <a:p>
            <a:pPr lvl="0"/>
            <a:r>
              <a:rPr lang="id-ID" dirty="0" smtClean="0"/>
              <a:t>V</a:t>
            </a:r>
            <a:r>
              <a:rPr lang="id-ID" dirty="0"/>
              <a:t>. Garde, Dananjay. (</a:t>
            </a:r>
            <a:r>
              <a:rPr lang="id-ID" dirty="0" smtClean="0"/>
              <a:t>2001</a:t>
            </a:r>
            <a:r>
              <a:rPr lang="id-ID" dirty="0"/>
              <a:t>). </a:t>
            </a:r>
            <a:r>
              <a:rPr lang="id-ID" b="1" i="1" dirty="0"/>
              <a:t>Programming and customnizing the AVR microcontroller</a:t>
            </a:r>
            <a:r>
              <a:rPr lang="id-ID" dirty="0"/>
              <a:t>. 1</a:t>
            </a:r>
            <a:r>
              <a:rPr lang="id-ID" baseline="30000" dirty="0"/>
              <a:t>st</a:t>
            </a:r>
            <a:r>
              <a:rPr lang="id-ID" dirty="0"/>
              <a:t> edition. McGraw-Hill. ISBN </a:t>
            </a:r>
            <a:r>
              <a:rPr lang="id-ID" dirty="0" smtClean="0"/>
              <a:t>007139978X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R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-2015" id="{9258A906-6383-4B30-BB24-F3FA3450D780}" vid="{FF9E5D5F-17A0-4731-9F5B-BFDAAB3F7E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OR-2015</Template>
  <TotalTime>270</TotalTime>
  <Words>276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Interstate</vt:lpstr>
      <vt:lpstr>Open Sans</vt:lpstr>
      <vt:lpstr>OR-2015</vt:lpstr>
      <vt:lpstr> Mini Project 2. Build Simple Application with AVR UART and Interrupt Session 17 – 18 </vt:lpstr>
      <vt:lpstr>Outline</vt:lpstr>
      <vt:lpstr>Build AVR Simple Circuit with RS232</vt:lpstr>
      <vt:lpstr>Build AVR Simple UART Program</vt:lpstr>
      <vt:lpstr>Reference</vt:lpstr>
    </vt:vector>
  </TitlesOfParts>
  <Company>ubinus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Rudy</cp:lastModifiedBy>
  <cp:revision>55</cp:revision>
  <dcterms:created xsi:type="dcterms:W3CDTF">2009-07-15T08:07:45Z</dcterms:created>
  <dcterms:modified xsi:type="dcterms:W3CDTF">2023-12-31T11:00:11Z</dcterms:modified>
</cp:coreProperties>
</file>