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91" r:id="rId3"/>
    <p:sldId id="293" r:id="rId4"/>
    <p:sldId id="274" r:id="rId5"/>
  </p:sldIdLst>
  <p:sldSz cx="9144000" cy="5143500" type="screen16x9"/>
  <p:notesSz cx="6858000" cy="9144000"/>
  <p:embeddedFontLst>
    <p:embeddedFont>
      <p:font typeface="Jua" panose="020B0604020202020204" charset="-127"/>
      <p:regular r:id="rId7"/>
    </p:embeddedFont>
    <p:embeddedFont>
      <p:font typeface="Roboto Mono" panose="00000009000000000000" pitchFamily="49" charset="0"/>
      <p:regular r:id="rId8"/>
      <p:bold r:id="rId9"/>
      <p:italic r:id="rId10"/>
      <p:boldItalic r:id="rId11"/>
    </p:embeddedFont>
    <p:embeddedFont>
      <p:font typeface="Source Code Pro" panose="020B0509030403020204" pitchFamily="49" charset="0"/>
      <p:regular r:id="rId12"/>
      <p:bold r:id="rId13"/>
      <p:italic r:id="rId14"/>
      <p:boldItalic r:id="rId15"/>
    </p:embeddedFont>
    <p:embeddedFont>
      <p:font typeface="Source Code Pro SemiBold" panose="020B0609030403020204" pitchFamily="49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11"/>
    <a:srgbClr val="656565"/>
    <a:srgbClr val="191919"/>
    <a:srgbClr val="00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52D210-1F5E-4445-AC84-3A3F3FE8DDBE}">
  <a:tblStyle styleId="{3A52D210-1F5E-4445-AC84-3A3F3FE8DD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10618ec7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10618ec7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g22a39f4c750_1_3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6" name="Google Shape;2306;g22a39f4c750_1_3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549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22a39f4c750_1_1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22a39f4c750_1_1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588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22a39f4c750_1_2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1" name="Google Shape;1951;g22a39f4c750_1_2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8201188" y="4265463"/>
            <a:ext cx="809400" cy="809400"/>
          </a:xfrm>
          <a:prstGeom prst="donut">
            <a:avLst>
              <a:gd name="adj" fmla="val 25000"/>
            </a:avLst>
          </a:prstGeom>
          <a:solidFill>
            <a:srgbClr val="FF676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93499" y="406664"/>
            <a:ext cx="7976312" cy="4317750"/>
            <a:chOff x="719999" y="573225"/>
            <a:chExt cx="7938209" cy="431775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719999" y="573225"/>
              <a:ext cx="7938209" cy="4317750"/>
              <a:chOff x="720000" y="573225"/>
              <a:chExt cx="7704007" cy="431775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23907" y="904875"/>
                <a:ext cx="7700100" cy="3986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>
              <a:off x="8438202" y="904875"/>
              <a:ext cx="219900" cy="3986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 rot="-360">
            <a:off x="1337250" y="3290497"/>
            <a:ext cx="28650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ctrTitle"/>
          </p:nvPr>
        </p:nvSpPr>
        <p:spPr>
          <a:xfrm>
            <a:off x="3174750" y="1736400"/>
            <a:ext cx="4846200" cy="23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500" b="1"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ctrTitle" idx="2"/>
          </p:nvPr>
        </p:nvSpPr>
        <p:spPr>
          <a:xfrm>
            <a:off x="3174750" y="1264988"/>
            <a:ext cx="4846200" cy="375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600">
                <a:solidFill>
                  <a:srgbClr val="191919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34" name="Google Shape;34;p2"/>
          <p:cNvGrpSpPr/>
          <p:nvPr/>
        </p:nvGrpSpPr>
        <p:grpSpPr>
          <a:xfrm>
            <a:off x="307897" y="1284718"/>
            <a:ext cx="2238588" cy="418790"/>
            <a:chOff x="3667675" y="3227975"/>
            <a:chExt cx="1117450" cy="209050"/>
          </a:xfrm>
        </p:grpSpPr>
        <p:sp>
          <p:nvSpPr>
            <p:cNvPr id="35" name="Google Shape;35;p2"/>
            <p:cNvSpPr/>
            <p:nvPr/>
          </p:nvSpPr>
          <p:spPr>
            <a:xfrm>
              <a:off x="3677625" y="3238075"/>
              <a:ext cx="81550" cy="81525"/>
            </a:xfrm>
            <a:custGeom>
              <a:avLst/>
              <a:gdLst/>
              <a:ahLst/>
              <a:cxnLst/>
              <a:rect l="l" t="t" r="r" b="b"/>
              <a:pathLst>
                <a:path w="3262" h="3261" extrusionOk="0">
                  <a:moveTo>
                    <a:pt x="1630" y="0"/>
                  </a:moveTo>
                  <a:cubicBezTo>
                    <a:pt x="732" y="0"/>
                    <a:pt x="0" y="731"/>
                    <a:pt x="0" y="1630"/>
                  </a:cubicBezTo>
                  <a:cubicBezTo>
                    <a:pt x="0" y="2530"/>
                    <a:pt x="732" y="3260"/>
                    <a:pt x="1630" y="3260"/>
                  </a:cubicBezTo>
                  <a:cubicBezTo>
                    <a:pt x="2530" y="3260"/>
                    <a:pt x="3261" y="2530"/>
                    <a:pt x="3261" y="1630"/>
                  </a:cubicBezTo>
                  <a:cubicBezTo>
                    <a:pt x="3261" y="732"/>
                    <a:pt x="2530" y="0"/>
                    <a:pt x="1630" y="0"/>
                  </a:cubicBezTo>
                  <a:close/>
                </a:path>
              </a:pathLst>
            </a:custGeom>
            <a:solidFill>
              <a:srgbClr val="FF6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739475" y="3237975"/>
              <a:ext cx="973725" cy="189075"/>
            </a:xfrm>
            <a:custGeom>
              <a:avLst/>
              <a:gdLst/>
              <a:ahLst/>
              <a:cxnLst/>
              <a:rect l="l" t="t" r="r" b="b"/>
              <a:pathLst>
                <a:path w="38949" h="7563" extrusionOk="0">
                  <a:moveTo>
                    <a:pt x="12705" y="0"/>
                  </a:moveTo>
                  <a:cubicBezTo>
                    <a:pt x="10220" y="0"/>
                    <a:pt x="8959" y="1602"/>
                    <a:pt x="8038" y="2773"/>
                  </a:cubicBezTo>
                  <a:cubicBezTo>
                    <a:pt x="7226" y="3804"/>
                    <a:pt x="6798" y="4300"/>
                    <a:pt x="5936" y="4300"/>
                  </a:cubicBezTo>
                  <a:cubicBezTo>
                    <a:pt x="5074" y="4300"/>
                    <a:pt x="4645" y="3804"/>
                    <a:pt x="3834" y="2773"/>
                  </a:cubicBezTo>
                  <a:cubicBezTo>
                    <a:pt x="3108" y="1850"/>
                    <a:pt x="2169" y="660"/>
                    <a:pt x="587" y="197"/>
                  </a:cubicBezTo>
                  <a:lnTo>
                    <a:pt x="587" y="197"/>
                  </a:lnTo>
                  <a:cubicBezTo>
                    <a:pt x="956" y="564"/>
                    <a:pt x="1186" y="1073"/>
                    <a:pt x="1186" y="1634"/>
                  </a:cubicBezTo>
                  <a:cubicBezTo>
                    <a:pt x="1186" y="2452"/>
                    <a:pt x="699" y="3157"/>
                    <a:pt x="1" y="3478"/>
                  </a:cubicBezTo>
                  <a:cubicBezTo>
                    <a:pt x="406" y="3715"/>
                    <a:pt x="763" y="4149"/>
                    <a:pt x="1269" y="4791"/>
                  </a:cubicBezTo>
                  <a:cubicBezTo>
                    <a:pt x="2190" y="5962"/>
                    <a:pt x="3452" y="7563"/>
                    <a:pt x="5936" y="7563"/>
                  </a:cubicBezTo>
                  <a:cubicBezTo>
                    <a:pt x="8420" y="7563"/>
                    <a:pt x="9682" y="5962"/>
                    <a:pt x="10603" y="4791"/>
                  </a:cubicBezTo>
                  <a:cubicBezTo>
                    <a:pt x="11415" y="3760"/>
                    <a:pt x="11843" y="3264"/>
                    <a:pt x="12705" y="3264"/>
                  </a:cubicBezTo>
                  <a:cubicBezTo>
                    <a:pt x="13566" y="3264"/>
                    <a:pt x="13995" y="3760"/>
                    <a:pt x="14808" y="4791"/>
                  </a:cubicBezTo>
                  <a:cubicBezTo>
                    <a:pt x="15728" y="5962"/>
                    <a:pt x="16990" y="7563"/>
                    <a:pt x="19474" y="7563"/>
                  </a:cubicBezTo>
                  <a:cubicBezTo>
                    <a:pt x="21958" y="7563"/>
                    <a:pt x="23220" y="5962"/>
                    <a:pt x="24141" y="4791"/>
                  </a:cubicBezTo>
                  <a:cubicBezTo>
                    <a:pt x="24953" y="3760"/>
                    <a:pt x="25382" y="3264"/>
                    <a:pt x="26243" y="3264"/>
                  </a:cubicBezTo>
                  <a:cubicBezTo>
                    <a:pt x="27105" y="3264"/>
                    <a:pt x="27534" y="3760"/>
                    <a:pt x="28346" y="4791"/>
                  </a:cubicBezTo>
                  <a:cubicBezTo>
                    <a:pt x="29267" y="5962"/>
                    <a:pt x="30528" y="7563"/>
                    <a:pt x="33013" y="7563"/>
                  </a:cubicBezTo>
                  <a:cubicBezTo>
                    <a:pt x="35498" y="7563"/>
                    <a:pt x="36759" y="5962"/>
                    <a:pt x="37680" y="4791"/>
                  </a:cubicBezTo>
                  <a:cubicBezTo>
                    <a:pt x="38186" y="4149"/>
                    <a:pt x="38543" y="3715"/>
                    <a:pt x="38949" y="3478"/>
                  </a:cubicBezTo>
                  <a:cubicBezTo>
                    <a:pt x="38250" y="3157"/>
                    <a:pt x="37764" y="2451"/>
                    <a:pt x="37764" y="1632"/>
                  </a:cubicBezTo>
                  <a:cubicBezTo>
                    <a:pt x="37764" y="1073"/>
                    <a:pt x="37990" y="566"/>
                    <a:pt x="38357" y="199"/>
                  </a:cubicBezTo>
                  <a:lnTo>
                    <a:pt x="38357" y="199"/>
                  </a:lnTo>
                  <a:cubicBezTo>
                    <a:pt x="36778" y="662"/>
                    <a:pt x="35841" y="1851"/>
                    <a:pt x="35115" y="2773"/>
                  </a:cubicBezTo>
                  <a:cubicBezTo>
                    <a:pt x="34304" y="3804"/>
                    <a:pt x="33875" y="4300"/>
                    <a:pt x="33013" y="4300"/>
                  </a:cubicBezTo>
                  <a:cubicBezTo>
                    <a:pt x="32152" y="4300"/>
                    <a:pt x="31723" y="3804"/>
                    <a:pt x="30910" y="2773"/>
                  </a:cubicBezTo>
                  <a:cubicBezTo>
                    <a:pt x="29990" y="1602"/>
                    <a:pt x="28728" y="0"/>
                    <a:pt x="26243" y="0"/>
                  </a:cubicBezTo>
                  <a:cubicBezTo>
                    <a:pt x="23759" y="0"/>
                    <a:pt x="22498" y="1602"/>
                    <a:pt x="21576" y="2773"/>
                  </a:cubicBezTo>
                  <a:cubicBezTo>
                    <a:pt x="20765" y="3804"/>
                    <a:pt x="20336" y="4300"/>
                    <a:pt x="19474" y="4300"/>
                  </a:cubicBezTo>
                  <a:cubicBezTo>
                    <a:pt x="18612" y="4300"/>
                    <a:pt x="18183" y="3804"/>
                    <a:pt x="17372" y="2773"/>
                  </a:cubicBezTo>
                  <a:cubicBezTo>
                    <a:pt x="16450" y="1602"/>
                    <a:pt x="15190" y="0"/>
                    <a:pt x="12705" y="0"/>
                  </a:cubicBezTo>
                  <a:close/>
                </a:path>
              </a:pathLst>
            </a:custGeom>
            <a:solidFill>
              <a:srgbClr val="FF6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693475" y="3237950"/>
              <a:ext cx="81700" cy="81675"/>
            </a:xfrm>
            <a:custGeom>
              <a:avLst/>
              <a:gdLst/>
              <a:ahLst/>
              <a:cxnLst/>
              <a:rect l="l" t="t" r="r" b="b"/>
              <a:pathLst>
                <a:path w="3268" h="3267" extrusionOk="0">
                  <a:moveTo>
                    <a:pt x="1635" y="0"/>
                  </a:moveTo>
                  <a:cubicBezTo>
                    <a:pt x="1631" y="1"/>
                    <a:pt x="1627" y="1"/>
                    <a:pt x="1622" y="1"/>
                  </a:cubicBezTo>
                  <a:cubicBezTo>
                    <a:pt x="1615" y="1"/>
                    <a:pt x="1607" y="2"/>
                    <a:pt x="1600" y="2"/>
                  </a:cubicBezTo>
                  <a:cubicBezTo>
                    <a:pt x="715" y="20"/>
                    <a:pt x="1" y="744"/>
                    <a:pt x="1" y="1633"/>
                  </a:cubicBezTo>
                  <a:cubicBezTo>
                    <a:pt x="1" y="2534"/>
                    <a:pt x="733" y="3266"/>
                    <a:pt x="1634" y="3266"/>
                  </a:cubicBezTo>
                  <a:cubicBezTo>
                    <a:pt x="2534" y="3266"/>
                    <a:pt x="3267" y="2534"/>
                    <a:pt x="3267" y="1633"/>
                  </a:cubicBezTo>
                  <a:cubicBezTo>
                    <a:pt x="3267" y="733"/>
                    <a:pt x="2534" y="1"/>
                    <a:pt x="1635" y="0"/>
                  </a:cubicBezTo>
                  <a:close/>
                </a:path>
              </a:pathLst>
            </a:custGeom>
            <a:solidFill>
              <a:srgbClr val="FF6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718575" y="3319575"/>
              <a:ext cx="1015325" cy="117450"/>
            </a:xfrm>
            <a:custGeom>
              <a:avLst/>
              <a:gdLst/>
              <a:ahLst/>
              <a:cxnLst/>
              <a:rect l="l" t="t" r="r" b="b"/>
              <a:pathLst>
                <a:path w="40613" h="4698" extrusionOk="0">
                  <a:moveTo>
                    <a:pt x="13541" y="0"/>
                  </a:moveTo>
                  <a:cubicBezTo>
                    <a:pt x="12679" y="0"/>
                    <a:pt x="12250" y="496"/>
                    <a:pt x="11439" y="1527"/>
                  </a:cubicBezTo>
                  <a:cubicBezTo>
                    <a:pt x="10518" y="2698"/>
                    <a:pt x="9256" y="4299"/>
                    <a:pt x="6772" y="4299"/>
                  </a:cubicBezTo>
                  <a:cubicBezTo>
                    <a:pt x="4287" y="4299"/>
                    <a:pt x="3026" y="2698"/>
                    <a:pt x="2105" y="1527"/>
                  </a:cubicBezTo>
                  <a:cubicBezTo>
                    <a:pt x="1599" y="885"/>
                    <a:pt x="1242" y="451"/>
                    <a:pt x="837" y="214"/>
                  </a:cubicBezTo>
                  <a:cubicBezTo>
                    <a:pt x="582" y="331"/>
                    <a:pt x="298" y="397"/>
                    <a:pt x="1" y="399"/>
                  </a:cubicBezTo>
                  <a:lnTo>
                    <a:pt x="2" y="399"/>
                  </a:lnTo>
                  <a:cubicBezTo>
                    <a:pt x="626" y="399"/>
                    <a:pt x="927" y="675"/>
                    <a:pt x="1792" y="1774"/>
                  </a:cubicBezTo>
                  <a:cubicBezTo>
                    <a:pt x="2763" y="3008"/>
                    <a:pt x="4093" y="4697"/>
                    <a:pt x="6772" y="4697"/>
                  </a:cubicBezTo>
                  <a:cubicBezTo>
                    <a:pt x="9450" y="4697"/>
                    <a:pt x="10780" y="3008"/>
                    <a:pt x="11751" y="1774"/>
                  </a:cubicBezTo>
                  <a:cubicBezTo>
                    <a:pt x="12616" y="675"/>
                    <a:pt x="12917" y="399"/>
                    <a:pt x="13541" y="399"/>
                  </a:cubicBezTo>
                  <a:cubicBezTo>
                    <a:pt x="14164" y="399"/>
                    <a:pt x="14465" y="675"/>
                    <a:pt x="15330" y="1774"/>
                  </a:cubicBezTo>
                  <a:cubicBezTo>
                    <a:pt x="16302" y="3008"/>
                    <a:pt x="17633" y="4697"/>
                    <a:pt x="20310" y="4697"/>
                  </a:cubicBezTo>
                  <a:cubicBezTo>
                    <a:pt x="22988" y="4697"/>
                    <a:pt x="24318" y="3008"/>
                    <a:pt x="25290" y="1774"/>
                  </a:cubicBezTo>
                  <a:cubicBezTo>
                    <a:pt x="26154" y="675"/>
                    <a:pt x="26456" y="399"/>
                    <a:pt x="27079" y="399"/>
                  </a:cubicBezTo>
                  <a:cubicBezTo>
                    <a:pt x="27702" y="399"/>
                    <a:pt x="28004" y="675"/>
                    <a:pt x="28870" y="1774"/>
                  </a:cubicBezTo>
                  <a:cubicBezTo>
                    <a:pt x="29840" y="3008"/>
                    <a:pt x="31171" y="4697"/>
                    <a:pt x="33849" y="4697"/>
                  </a:cubicBezTo>
                  <a:cubicBezTo>
                    <a:pt x="36527" y="4697"/>
                    <a:pt x="37857" y="3008"/>
                    <a:pt x="38829" y="1774"/>
                  </a:cubicBezTo>
                  <a:cubicBezTo>
                    <a:pt x="39691" y="679"/>
                    <a:pt x="39993" y="401"/>
                    <a:pt x="40613" y="399"/>
                  </a:cubicBezTo>
                  <a:cubicBezTo>
                    <a:pt x="40318" y="396"/>
                    <a:pt x="40037" y="331"/>
                    <a:pt x="39785" y="214"/>
                  </a:cubicBezTo>
                  <a:cubicBezTo>
                    <a:pt x="39379" y="451"/>
                    <a:pt x="39022" y="885"/>
                    <a:pt x="38516" y="1527"/>
                  </a:cubicBezTo>
                  <a:cubicBezTo>
                    <a:pt x="37595" y="2698"/>
                    <a:pt x="36334" y="4299"/>
                    <a:pt x="33849" y="4299"/>
                  </a:cubicBezTo>
                  <a:cubicBezTo>
                    <a:pt x="31364" y="4299"/>
                    <a:pt x="30103" y="2698"/>
                    <a:pt x="29182" y="1527"/>
                  </a:cubicBezTo>
                  <a:cubicBezTo>
                    <a:pt x="28369" y="496"/>
                    <a:pt x="27941" y="0"/>
                    <a:pt x="27079" y="0"/>
                  </a:cubicBezTo>
                  <a:cubicBezTo>
                    <a:pt x="26217" y="0"/>
                    <a:pt x="25789" y="496"/>
                    <a:pt x="24977" y="1527"/>
                  </a:cubicBezTo>
                  <a:cubicBezTo>
                    <a:pt x="24056" y="2698"/>
                    <a:pt x="22794" y="4299"/>
                    <a:pt x="20310" y="4299"/>
                  </a:cubicBezTo>
                  <a:cubicBezTo>
                    <a:pt x="17826" y="4299"/>
                    <a:pt x="16564" y="2698"/>
                    <a:pt x="15643" y="1527"/>
                  </a:cubicBezTo>
                  <a:cubicBezTo>
                    <a:pt x="14831" y="496"/>
                    <a:pt x="14402" y="0"/>
                    <a:pt x="13541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733450" y="3237950"/>
              <a:ext cx="900" cy="75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35" y="0"/>
                  </a:moveTo>
                  <a:cubicBezTo>
                    <a:pt x="25" y="0"/>
                    <a:pt x="15" y="2"/>
                    <a:pt x="5" y="2"/>
                  </a:cubicBezTo>
                  <a:lnTo>
                    <a:pt x="5" y="2"/>
                  </a:lnTo>
                  <a:cubicBezTo>
                    <a:pt x="11" y="2"/>
                    <a:pt x="17" y="1"/>
                    <a:pt x="23" y="1"/>
                  </a:cubicBezTo>
                  <a:cubicBezTo>
                    <a:pt x="28" y="1"/>
                    <a:pt x="32" y="0"/>
                    <a:pt x="36" y="0"/>
                  </a:cubicBezTo>
                  <a:close/>
                  <a:moveTo>
                    <a:pt x="5" y="2"/>
                  </a:moveTo>
                  <a:cubicBezTo>
                    <a:pt x="4" y="2"/>
                    <a:pt x="2" y="2"/>
                    <a:pt x="1" y="2"/>
                  </a:cubicBezTo>
                  <a:cubicBezTo>
                    <a:pt x="2" y="2"/>
                    <a:pt x="4" y="2"/>
                    <a:pt x="5" y="2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717575" y="3228025"/>
              <a:ext cx="1013950" cy="117450"/>
            </a:xfrm>
            <a:custGeom>
              <a:avLst/>
              <a:gdLst/>
              <a:ahLst/>
              <a:cxnLst/>
              <a:rect l="l" t="t" r="r" b="b"/>
              <a:pathLst>
                <a:path w="40558" h="4698" extrusionOk="0">
                  <a:moveTo>
                    <a:pt x="42" y="1"/>
                  </a:moveTo>
                  <a:cubicBezTo>
                    <a:pt x="28" y="1"/>
                    <a:pt x="14" y="2"/>
                    <a:pt x="1" y="5"/>
                  </a:cubicBezTo>
                  <a:cubicBezTo>
                    <a:pt x="11" y="5"/>
                    <a:pt x="22" y="4"/>
                    <a:pt x="32" y="4"/>
                  </a:cubicBezTo>
                  <a:cubicBezTo>
                    <a:pt x="590" y="4"/>
                    <a:pt x="1095" y="230"/>
                    <a:pt x="1462" y="595"/>
                  </a:cubicBezTo>
                  <a:cubicBezTo>
                    <a:pt x="3045" y="1058"/>
                    <a:pt x="3984" y="2248"/>
                    <a:pt x="4710" y="3171"/>
                  </a:cubicBezTo>
                  <a:cubicBezTo>
                    <a:pt x="5521" y="4202"/>
                    <a:pt x="5950" y="4698"/>
                    <a:pt x="6812" y="4698"/>
                  </a:cubicBezTo>
                  <a:cubicBezTo>
                    <a:pt x="7674" y="4698"/>
                    <a:pt x="8102" y="4202"/>
                    <a:pt x="8914" y="3171"/>
                  </a:cubicBezTo>
                  <a:cubicBezTo>
                    <a:pt x="9835" y="2000"/>
                    <a:pt x="11096" y="398"/>
                    <a:pt x="13581" y="398"/>
                  </a:cubicBezTo>
                  <a:cubicBezTo>
                    <a:pt x="16065" y="398"/>
                    <a:pt x="17326" y="2000"/>
                    <a:pt x="18248" y="3171"/>
                  </a:cubicBezTo>
                  <a:cubicBezTo>
                    <a:pt x="19059" y="4202"/>
                    <a:pt x="19488" y="4698"/>
                    <a:pt x="20350" y="4698"/>
                  </a:cubicBezTo>
                  <a:cubicBezTo>
                    <a:pt x="21212" y="4698"/>
                    <a:pt x="21641" y="4202"/>
                    <a:pt x="22452" y="3171"/>
                  </a:cubicBezTo>
                  <a:cubicBezTo>
                    <a:pt x="23374" y="2000"/>
                    <a:pt x="24634" y="398"/>
                    <a:pt x="27119" y="398"/>
                  </a:cubicBezTo>
                  <a:cubicBezTo>
                    <a:pt x="29604" y="398"/>
                    <a:pt x="30866" y="2000"/>
                    <a:pt x="31786" y="3171"/>
                  </a:cubicBezTo>
                  <a:cubicBezTo>
                    <a:pt x="32599" y="4202"/>
                    <a:pt x="33026" y="4698"/>
                    <a:pt x="33889" y="4698"/>
                  </a:cubicBezTo>
                  <a:cubicBezTo>
                    <a:pt x="34751" y="4698"/>
                    <a:pt x="35180" y="4202"/>
                    <a:pt x="35991" y="3171"/>
                  </a:cubicBezTo>
                  <a:cubicBezTo>
                    <a:pt x="36717" y="2249"/>
                    <a:pt x="37654" y="1061"/>
                    <a:pt x="39233" y="597"/>
                  </a:cubicBezTo>
                  <a:cubicBezTo>
                    <a:pt x="39576" y="253"/>
                    <a:pt x="40041" y="31"/>
                    <a:pt x="40557" y="3"/>
                  </a:cubicBezTo>
                  <a:lnTo>
                    <a:pt x="40557" y="3"/>
                  </a:lnTo>
                  <a:cubicBezTo>
                    <a:pt x="37947" y="46"/>
                    <a:pt x="36638" y="1706"/>
                    <a:pt x="35679" y="2924"/>
                  </a:cubicBezTo>
                  <a:cubicBezTo>
                    <a:pt x="34814" y="4023"/>
                    <a:pt x="34513" y="4299"/>
                    <a:pt x="33889" y="4299"/>
                  </a:cubicBezTo>
                  <a:cubicBezTo>
                    <a:pt x="33265" y="4299"/>
                    <a:pt x="32964" y="4023"/>
                    <a:pt x="32099" y="2924"/>
                  </a:cubicBezTo>
                  <a:cubicBezTo>
                    <a:pt x="31128" y="1690"/>
                    <a:pt x="29797" y="1"/>
                    <a:pt x="27119" y="1"/>
                  </a:cubicBezTo>
                  <a:cubicBezTo>
                    <a:pt x="24441" y="1"/>
                    <a:pt x="23112" y="1690"/>
                    <a:pt x="22140" y="2924"/>
                  </a:cubicBezTo>
                  <a:cubicBezTo>
                    <a:pt x="21275" y="4023"/>
                    <a:pt x="20974" y="4299"/>
                    <a:pt x="20350" y="4299"/>
                  </a:cubicBezTo>
                  <a:cubicBezTo>
                    <a:pt x="19726" y="4299"/>
                    <a:pt x="19426" y="4023"/>
                    <a:pt x="18560" y="2924"/>
                  </a:cubicBezTo>
                  <a:cubicBezTo>
                    <a:pt x="17589" y="1690"/>
                    <a:pt x="16258" y="1"/>
                    <a:pt x="13581" y="1"/>
                  </a:cubicBezTo>
                  <a:cubicBezTo>
                    <a:pt x="10903" y="1"/>
                    <a:pt x="9572" y="1690"/>
                    <a:pt x="8601" y="2924"/>
                  </a:cubicBezTo>
                  <a:cubicBezTo>
                    <a:pt x="7736" y="4023"/>
                    <a:pt x="7435" y="4299"/>
                    <a:pt x="6812" y="4299"/>
                  </a:cubicBezTo>
                  <a:cubicBezTo>
                    <a:pt x="6188" y="4299"/>
                    <a:pt x="5887" y="4023"/>
                    <a:pt x="5022" y="2924"/>
                  </a:cubicBezTo>
                  <a:cubicBezTo>
                    <a:pt x="4051" y="1690"/>
                    <a:pt x="2720" y="1"/>
                    <a:pt x="4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683525" y="3227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4064" h="4064" extrusionOk="0">
                  <a:moveTo>
                    <a:pt x="2033" y="399"/>
                  </a:moveTo>
                  <a:cubicBezTo>
                    <a:pt x="2933" y="400"/>
                    <a:pt x="3665" y="1132"/>
                    <a:pt x="3665" y="2032"/>
                  </a:cubicBezTo>
                  <a:cubicBezTo>
                    <a:pt x="3665" y="2933"/>
                    <a:pt x="2932" y="3665"/>
                    <a:pt x="2032" y="3665"/>
                  </a:cubicBezTo>
                  <a:cubicBezTo>
                    <a:pt x="1131" y="3665"/>
                    <a:pt x="399" y="2933"/>
                    <a:pt x="399" y="2032"/>
                  </a:cubicBezTo>
                  <a:cubicBezTo>
                    <a:pt x="399" y="1143"/>
                    <a:pt x="1113" y="419"/>
                    <a:pt x="1998" y="401"/>
                  </a:cubicBezTo>
                  <a:cubicBezTo>
                    <a:pt x="2010" y="400"/>
                    <a:pt x="2020" y="399"/>
                    <a:pt x="2032" y="399"/>
                  </a:cubicBezTo>
                  <a:close/>
                  <a:moveTo>
                    <a:pt x="2032" y="1"/>
                  </a:moveTo>
                  <a:cubicBezTo>
                    <a:pt x="1994" y="1"/>
                    <a:pt x="1957" y="3"/>
                    <a:pt x="1919" y="5"/>
                  </a:cubicBezTo>
                  <a:cubicBezTo>
                    <a:pt x="1403" y="33"/>
                    <a:pt x="938" y="255"/>
                    <a:pt x="595" y="599"/>
                  </a:cubicBezTo>
                  <a:cubicBezTo>
                    <a:pt x="228" y="966"/>
                    <a:pt x="1" y="1474"/>
                    <a:pt x="1" y="2032"/>
                  </a:cubicBezTo>
                  <a:cubicBezTo>
                    <a:pt x="1" y="2851"/>
                    <a:pt x="488" y="3557"/>
                    <a:pt x="1187" y="3879"/>
                  </a:cubicBezTo>
                  <a:cubicBezTo>
                    <a:pt x="1439" y="3995"/>
                    <a:pt x="1720" y="4060"/>
                    <a:pt x="2015" y="4063"/>
                  </a:cubicBezTo>
                  <a:cubicBezTo>
                    <a:pt x="2020" y="4063"/>
                    <a:pt x="2027" y="4064"/>
                    <a:pt x="2032" y="4064"/>
                  </a:cubicBezTo>
                  <a:cubicBezTo>
                    <a:pt x="3152" y="4064"/>
                    <a:pt x="4063" y="3153"/>
                    <a:pt x="4063" y="2032"/>
                  </a:cubicBezTo>
                  <a:cubicBezTo>
                    <a:pt x="4063" y="912"/>
                    <a:pt x="3152" y="1"/>
                    <a:pt x="203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667675" y="3228125"/>
              <a:ext cx="101450" cy="101425"/>
            </a:xfrm>
            <a:custGeom>
              <a:avLst/>
              <a:gdLst/>
              <a:ahLst/>
              <a:cxnLst/>
              <a:rect l="l" t="t" r="r" b="b"/>
              <a:pathLst>
                <a:path w="4058" h="4057" extrusionOk="0">
                  <a:moveTo>
                    <a:pt x="2028" y="398"/>
                  </a:moveTo>
                  <a:cubicBezTo>
                    <a:pt x="2928" y="398"/>
                    <a:pt x="3659" y="1129"/>
                    <a:pt x="3659" y="2028"/>
                  </a:cubicBezTo>
                  <a:cubicBezTo>
                    <a:pt x="3659" y="2928"/>
                    <a:pt x="2928" y="3658"/>
                    <a:pt x="2028" y="3658"/>
                  </a:cubicBezTo>
                  <a:cubicBezTo>
                    <a:pt x="1130" y="3658"/>
                    <a:pt x="398" y="2928"/>
                    <a:pt x="398" y="2028"/>
                  </a:cubicBezTo>
                  <a:cubicBezTo>
                    <a:pt x="398" y="1130"/>
                    <a:pt x="1130" y="398"/>
                    <a:pt x="2028" y="398"/>
                  </a:cubicBezTo>
                  <a:close/>
                  <a:moveTo>
                    <a:pt x="2028" y="0"/>
                  </a:moveTo>
                  <a:cubicBezTo>
                    <a:pt x="2018" y="0"/>
                    <a:pt x="2007" y="1"/>
                    <a:pt x="1997" y="1"/>
                  </a:cubicBezTo>
                  <a:cubicBezTo>
                    <a:pt x="893" y="18"/>
                    <a:pt x="0" y="921"/>
                    <a:pt x="0" y="2028"/>
                  </a:cubicBezTo>
                  <a:cubicBezTo>
                    <a:pt x="0" y="3147"/>
                    <a:pt x="910" y="4057"/>
                    <a:pt x="2028" y="4057"/>
                  </a:cubicBezTo>
                  <a:lnTo>
                    <a:pt x="2037" y="4057"/>
                  </a:lnTo>
                  <a:cubicBezTo>
                    <a:pt x="2334" y="4054"/>
                    <a:pt x="2618" y="3989"/>
                    <a:pt x="2873" y="3872"/>
                  </a:cubicBezTo>
                  <a:cubicBezTo>
                    <a:pt x="3570" y="3551"/>
                    <a:pt x="4058" y="2846"/>
                    <a:pt x="4058" y="2028"/>
                  </a:cubicBezTo>
                  <a:cubicBezTo>
                    <a:pt x="4058" y="1467"/>
                    <a:pt x="3828" y="958"/>
                    <a:pt x="3458" y="591"/>
                  </a:cubicBezTo>
                  <a:cubicBezTo>
                    <a:pt x="3091" y="226"/>
                    <a:pt x="2586" y="0"/>
                    <a:pt x="2028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026339" y="4102149"/>
            <a:ext cx="547679" cy="724399"/>
            <a:chOff x="1624275" y="796950"/>
            <a:chExt cx="612000" cy="809475"/>
          </a:xfrm>
        </p:grpSpPr>
        <p:sp>
          <p:nvSpPr>
            <p:cNvPr id="44" name="Google Shape;44;p2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8574027" y="1337838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rgbClr val="FFCC3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 rot="991083">
            <a:off x="1658040" y="1439969"/>
            <a:ext cx="160822" cy="160822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rgbClr val="FFDD3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 rot="991083">
            <a:off x="5724565" y="359644"/>
            <a:ext cx="160822" cy="160822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rgbClr val="5D72F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4;p2"/>
          <p:cNvGrpSpPr/>
          <p:nvPr/>
        </p:nvGrpSpPr>
        <p:grpSpPr>
          <a:xfrm>
            <a:off x="288854" y="2478191"/>
            <a:ext cx="671833" cy="565501"/>
            <a:chOff x="1743325" y="1842325"/>
            <a:chExt cx="908250" cy="764500"/>
          </a:xfrm>
        </p:grpSpPr>
        <p:sp>
          <p:nvSpPr>
            <p:cNvPr id="55" name="Google Shape;55;p2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rgbClr val="835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rgbClr val="835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446829" y="2041591"/>
            <a:ext cx="671833" cy="565501"/>
            <a:chOff x="1743325" y="1842325"/>
            <a:chExt cx="908250" cy="764500"/>
          </a:xfrm>
        </p:grpSpPr>
        <p:sp>
          <p:nvSpPr>
            <p:cNvPr id="60" name="Google Shape;60;p2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rgbClr val="835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rgbClr val="835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2"/>
          <p:cNvSpPr/>
          <p:nvPr/>
        </p:nvSpPr>
        <p:spPr>
          <a:xfrm rot="517188">
            <a:off x="334834" y="2186964"/>
            <a:ext cx="194664" cy="194664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 rot="-899833">
            <a:off x="760583" y="2509828"/>
            <a:ext cx="196711" cy="196711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rgbClr val="FAB8A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" name="Google Shape;191;p5"/>
          <p:cNvGrpSpPr/>
          <p:nvPr/>
        </p:nvGrpSpPr>
        <p:grpSpPr>
          <a:xfrm>
            <a:off x="8368375" y="1449200"/>
            <a:ext cx="612000" cy="809475"/>
            <a:chOff x="1624275" y="796950"/>
            <a:chExt cx="612000" cy="809475"/>
          </a:xfrm>
        </p:grpSpPr>
        <p:sp>
          <p:nvSpPr>
            <p:cNvPr id="192" name="Google Shape;192;p5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5"/>
          <p:cNvGrpSpPr/>
          <p:nvPr/>
        </p:nvGrpSpPr>
        <p:grpSpPr>
          <a:xfrm>
            <a:off x="194941" y="2105166"/>
            <a:ext cx="671833" cy="565501"/>
            <a:chOff x="1743325" y="1842325"/>
            <a:chExt cx="908250" cy="764500"/>
          </a:xfrm>
        </p:grpSpPr>
        <p:sp>
          <p:nvSpPr>
            <p:cNvPr id="200" name="Google Shape;200;p5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5"/>
          <p:cNvGrpSpPr/>
          <p:nvPr/>
        </p:nvGrpSpPr>
        <p:grpSpPr>
          <a:xfrm>
            <a:off x="693499" y="406664"/>
            <a:ext cx="7976312" cy="4317750"/>
            <a:chOff x="719999" y="573225"/>
            <a:chExt cx="7938209" cy="4317750"/>
          </a:xfrm>
        </p:grpSpPr>
        <p:grpSp>
          <p:nvGrpSpPr>
            <p:cNvPr id="205" name="Google Shape;205;p5"/>
            <p:cNvGrpSpPr/>
            <p:nvPr/>
          </p:nvGrpSpPr>
          <p:grpSpPr>
            <a:xfrm>
              <a:off x="719999" y="573225"/>
              <a:ext cx="7938209" cy="4317750"/>
              <a:chOff x="720000" y="573225"/>
              <a:chExt cx="7704007" cy="4317750"/>
            </a:xfrm>
          </p:grpSpPr>
          <p:sp>
            <p:nvSpPr>
              <p:cNvPr id="206" name="Google Shape;206;p5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723907" y="904875"/>
                <a:ext cx="7700100" cy="3986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08" name="Google Shape;208;p5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209" name="Google Shape;209;p5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10" name="Google Shape;210;p5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15" name="Google Shape;215;p5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16" name="Google Shape;216;p5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21" name="Google Shape;221;p5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22" name="Google Shape;222;p5"/>
            <p:cNvSpPr/>
            <p:nvPr/>
          </p:nvSpPr>
          <p:spPr>
            <a:xfrm>
              <a:off x="8438202" y="904875"/>
              <a:ext cx="219900" cy="3986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24" name="Google Shape;224;p5"/>
          <p:cNvSpPr txBox="1">
            <a:spLocks noGrp="1"/>
          </p:cNvSpPr>
          <p:nvPr>
            <p:ph type="subTitle" idx="1"/>
          </p:nvPr>
        </p:nvSpPr>
        <p:spPr>
          <a:xfrm>
            <a:off x="1752045" y="4060188"/>
            <a:ext cx="25680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000"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ubTitle" idx="2"/>
          </p:nvPr>
        </p:nvSpPr>
        <p:spPr>
          <a:xfrm>
            <a:off x="5492875" y="4060191"/>
            <a:ext cx="25695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000"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226" name="Google Shape;226;p5"/>
          <p:cNvSpPr txBox="1">
            <a:spLocks noGrp="1"/>
          </p:cNvSpPr>
          <p:nvPr>
            <p:ph type="subTitle" idx="3"/>
          </p:nvPr>
        </p:nvSpPr>
        <p:spPr>
          <a:xfrm>
            <a:off x="1083525" y="3363375"/>
            <a:ext cx="32151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5"/>
          <p:cNvSpPr txBox="1">
            <a:spLocks noGrp="1"/>
          </p:cNvSpPr>
          <p:nvPr>
            <p:ph type="subTitle" idx="4"/>
          </p:nvPr>
        </p:nvSpPr>
        <p:spPr>
          <a:xfrm>
            <a:off x="4790112" y="3362025"/>
            <a:ext cx="32187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5"/>
          <p:cNvSpPr txBox="1">
            <a:spLocks noGrp="1"/>
          </p:cNvSpPr>
          <p:nvPr>
            <p:ph type="title"/>
          </p:nvPr>
        </p:nvSpPr>
        <p:spPr>
          <a:xfrm>
            <a:off x="720000" y="79777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6"/>
          <p:cNvSpPr txBox="1">
            <a:spLocks noGrp="1"/>
          </p:cNvSpPr>
          <p:nvPr>
            <p:ph type="title"/>
          </p:nvPr>
        </p:nvSpPr>
        <p:spPr>
          <a:xfrm>
            <a:off x="720000" y="79777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232" name="Google Shape;232;p6"/>
          <p:cNvGrpSpPr/>
          <p:nvPr/>
        </p:nvGrpSpPr>
        <p:grpSpPr>
          <a:xfrm>
            <a:off x="693499" y="406664"/>
            <a:ext cx="7976312" cy="4317750"/>
            <a:chOff x="719999" y="573225"/>
            <a:chExt cx="7938209" cy="4317750"/>
          </a:xfrm>
        </p:grpSpPr>
        <p:grpSp>
          <p:nvGrpSpPr>
            <p:cNvPr id="233" name="Google Shape;233;p6"/>
            <p:cNvGrpSpPr/>
            <p:nvPr/>
          </p:nvGrpSpPr>
          <p:grpSpPr>
            <a:xfrm>
              <a:off x="719999" y="573225"/>
              <a:ext cx="7938209" cy="4317750"/>
              <a:chOff x="720000" y="573225"/>
              <a:chExt cx="7704007" cy="4317750"/>
            </a:xfrm>
          </p:grpSpPr>
          <p:sp>
            <p:nvSpPr>
              <p:cNvPr id="234" name="Google Shape;234;p6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723907" y="904875"/>
                <a:ext cx="7700100" cy="3986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36" name="Google Shape;236;p6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237" name="Google Shape;237;p6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41" name="Google Shape;241;p6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42" name="Google Shape;242;p6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43" name="Google Shape;243;p6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46" name="Google Shape;246;p6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47" name="Google Shape;247;p6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50" name="Google Shape;250;p6"/>
            <p:cNvSpPr/>
            <p:nvPr/>
          </p:nvSpPr>
          <p:spPr>
            <a:xfrm>
              <a:off x="8438202" y="904875"/>
              <a:ext cx="219900" cy="3986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7"/>
          <p:cNvGrpSpPr/>
          <p:nvPr/>
        </p:nvGrpSpPr>
        <p:grpSpPr>
          <a:xfrm>
            <a:off x="693499" y="406664"/>
            <a:ext cx="7976312" cy="4317750"/>
            <a:chOff x="719999" y="573225"/>
            <a:chExt cx="7938209" cy="4317750"/>
          </a:xfrm>
        </p:grpSpPr>
        <p:grpSp>
          <p:nvGrpSpPr>
            <p:cNvPr id="255" name="Google Shape;255;p7"/>
            <p:cNvGrpSpPr/>
            <p:nvPr/>
          </p:nvGrpSpPr>
          <p:grpSpPr>
            <a:xfrm>
              <a:off x="719999" y="573225"/>
              <a:ext cx="7938209" cy="4317750"/>
              <a:chOff x="720000" y="573225"/>
              <a:chExt cx="7704007" cy="4317750"/>
            </a:xfrm>
          </p:grpSpPr>
          <p:sp>
            <p:nvSpPr>
              <p:cNvPr id="256" name="Google Shape;256;p7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723907" y="904875"/>
                <a:ext cx="7700100" cy="3986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58" name="Google Shape;258;p7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259" name="Google Shape;259;p7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69" name="Google Shape;269;p7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72" name="Google Shape;272;p7"/>
            <p:cNvSpPr/>
            <p:nvPr/>
          </p:nvSpPr>
          <p:spPr>
            <a:xfrm>
              <a:off x="8438202" y="904875"/>
              <a:ext cx="219900" cy="3986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74" name="Google Shape;274;p7"/>
          <p:cNvGrpSpPr/>
          <p:nvPr/>
        </p:nvGrpSpPr>
        <p:grpSpPr>
          <a:xfrm>
            <a:off x="8322291" y="2632016"/>
            <a:ext cx="671833" cy="565501"/>
            <a:chOff x="1743325" y="1842325"/>
            <a:chExt cx="908250" cy="764500"/>
          </a:xfrm>
        </p:grpSpPr>
        <p:sp>
          <p:nvSpPr>
            <p:cNvPr id="275" name="Google Shape;275;p7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7"/>
          <p:cNvSpPr txBox="1">
            <a:spLocks noGrp="1"/>
          </p:cNvSpPr>
          <p:nvPr>
            <p:ph type="title"/>
          </p:nvPr>
        </p:nvSpPr>
        <p:spPr>
          <a:xfrm>
            <a:off x="1120050" y="1068175"/>
            <a:ext cx="5033100" cy="11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7"/>
          <p:cNvSpPr txBox="1">
            <a:spLocks noGrp="1"/>
          </p:cNvSpPr>
          <p:nvPr>
            <p:ph type="subTitle" idx="1"/>
          </p:nvPr>
        </p:nvSpPr>
        <p:spPr>
          <a:xfrm rot="-191">
            <a:off x="1120050" y="2242225"/>
            <a:ext cx="5410200" cy="21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8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8"/>
          <p:cNvGrpSpPr/>
          <p:nvPr/>
        </p:nvGrpSpPr>
        <p:grpSpPr>
          <a:xfrm>
            <a:off x="384079" y="3042791"/>
            <a:ext cx="671833" cy="565501"/>
            <a:chOff x="1743325" y="1842325"/>
            <a:chExt cx="908250" cy="764500"/>
          </a:xfrm>
        </p:grpSpPr>
        <p:sp>
          <p:nvSpPr>
            <p:cNvPr id="284" name="Google Shape;284;p8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288;p8"/>
          <p:cNvGrpSpPr/>
          <p:nvPr/>
        </p:nvGrpSpPr>
        <p:grpSpPr>
          <a:xfrm>
            <a:off x="476250" y="672588"/>
            <a:ext cx="7762825" cy="1899163"/>
            <a:chOff x="-266700" y="1543863"/>
            <a:chExt cx="7762825" cy="1899163"/>
          </a:xfrm>
        </p:grpSpPr>
        <p:sp>
          <p:nvSpPr>
            <p:cNvPr id="289" name="Google Shape;289;p8"/>
            <p:cNvSpPr/>
            <p:nvPr/>
          </p:nvSpPr>
          <p:spPr>
            <a:xfrm>
              <a:off x="-266700" y="1543863"/>
              <a:ext cx="7762800" cy="426900"/>
            </a:xfrm>
            <a:prstGeom prst="roundRect">
              <a:avLst>
                <a:gd name="adj" fmla="val 26774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-261275" y="1875525"/>
              <a:ext cx="7757400" cy="156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" name="Google Shape;291;p8"/>
            <p:cNvGrpSpPr/>
            <p:nvPr/>
          </p:nvGrpSpPr>
          <p:grpSpPr>
            <a:xfrm>
              <a:off x="6703400" y="1613838"/>
              <a:ext cx="706370" cy="198722"/>
              <a:chOff x="7438100" y="656825"/>
              <a:chExt cx="706370" cy="198722"/>
            </a:xfrm>
          </p:grpSpPr>
          <p:sp>
            <p:nvSpPr>
              <p:cNvPr id="292" name="Google Shape;292;p8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8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8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" name="Google Shape;305;p8"/>
          <p:cNvGrpSpPr/>
          <p:nvPr/>
        </p:nvGrpSpPr>
        <p:grpSpPr>
          <a:xfrm>
            <a:off x="719999" y="829575"/>
            <a:ext cx="7938209" cy="3666150"/>
            <a:chOff x="719999" y="573225"/>
            <a:chExt cx="7938209" cy="3666150"/>
          </a:xfrm>
        </p:grpSpPr>
        <p:grpSp>
          <p:nvGrpSpPr>
            <p:cNvPr id="306" name="Google Shape;306;p8"/>
            <p:cNvGrpSpPr/>
            <p:nvPr/>
          </p:nvGrpSpPr>
          <p:grpSpPr>
            <a:xfrm>
              <a:off x="719999" y="573225"/>
              <a:ext cx="7938209" cy="3666150"/>
              <a:chOff x="720000" y="573225"/>
              <a:chExt cx="7704007" cy="3666150"/>
            </a:xfrm>
          </p:grpSpPr>
          <p:sp>
            <p:nvSpPr>
              <p:cNvPr id="307" name="Google Shape;307;p8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723907" y="904875"/>
                <a:ext cx="7700100" cy="33345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8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310" name="Google Shape;310;p8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8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3" name="Google Shape;323;p8"/>
            <p:cNvSpPr/>
            <p:nvPr/>
          </p:nvSpPr>
          <p:spPr>
            <a:xfrm>
              <a:off x="8438209" y="904875"/>
              <a:ext cx="219900" cy="33345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8"/>
          <p:cNvSpPr txBox="1">
            <a:spLocks noGrp="1"/>
          </p:cNvSpPr>
          <p:nvPr>
            <p:ph type="title"/>
          </p:nvPr>
        </p:nvSpPr>
        <p:spPr>
          <a:xfrm>
            <a:off x="1190625" y="1335975"/>
            <a:ext cx="6762900" cy="27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4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8" name="Google Shape;328;p9"/>
          <p:cNvGrpSpPr/>
          <p:nvPr/>
        </p:nvGrpSpPr>
        <p:grpSpPr>
          <a:xfrm>
            <a:off x="8467688" y="2386600"/>
            <a:ext cx="612000" cy="809475"/>
            <a:chOff x="1624275" y="796950"/>
            <a:chExt cx="612000" cy="809475"/>
          </a:xfrm>
        </p:grpSpPr>
        <p:sp>
          <p:nvSpPr>
            <p:cNvPr id="329" name="Google Shape;329;p9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9"/>
          <p:cNvGrpSpPr/>
          <p:nvPr/>
        </p:nvGrpSpPr>
        <p:grpSpPr>
          <a:xfrm>
            <a:off x="329474" y="1119150"/>
            <a:ext cx="7938209" cy="3484350"/>
            <a:chOff x="719999" y="573225"/>
            <a:chExt cx="7938209" cy="3484350"/>
          </a:xfrm>
        </p:grpSpPr>
        <p:grpSp>
          <p:nvGrpSpPr>
            <p:cNvPr id="337" name="Google Shape;337;p9"/>
            <p:cNvGrpSpPr/>
            <p:nvPr/>
          </p:nvGrpSpPr>
          <p:grpSpPr>
            <a:xfrm>
              <a:off x="719999" y="573225"/>
              <a:ext cx="7938209" cy="3484350"/>
              <a:chOff x="720000" y="573225"/>
              <a:chExt cx="7704007" cy="3484350"/>
            </a:xfrm>
          </p:grpSpPr>
          <p:sp>
            <p:nvSpPr>
              <p:cNvPr id="338" name="Google Shape;338;p9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9"/>
              <p:cNvSpPr/>
              <p:nvPr/>
            </p:nvSpPr>
            <p:spPr>
              <a:xfrm>
                <a:off x="723907" y="904875"/>
                <a:ext cx="7700100" cy="31527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" name="Google Shape;340;p9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341" name="Google Shape;341;p9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9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9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9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9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9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9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9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9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4" name="Google Shape;354;p9"/>
            <p:cNvSpPr/>
            <p:nvPr/>
          </p:nvSpPr>
          <p:spPr>
            <a:xfrm>
              <a:off x="8438217" y="904875"/>
              <a:ext cx="219900" cy="31527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9"/>
          <p:cNvGrpSpPr/>
          <p:nvPr/>
        </p:nvGrpSpPr>
        <p:grpSpPr>
          <a:xfrm>
            <a:off x="529499" y="905775"/>
            <a:ext cx="7938209" cy="3484350"/>
            <a:chOff x="719999" y="573225"/>
            <a:chExt cx="7938209" cy="3484350"/>
          </a:xfrm>
        </p:grpSpPr>
        <p:grpSp>
          <p:nvGrpSpPr>
            <p:cNvPr id="357" name="Google Shape;357;p9"/>
            <p:cNvGrpSpPr/>
            <p:nvPr/>
          </p:nvGrpSpPr>
          <p:grpSpPr>
            <a:xfrm>
              <a:off x="719999" y="573225"/>
              <a:ext cx="7938209" cy="3484350"/>
              <a:chOff x="720000" y="573225"/>
              <a:chExt cx="7704007" cy="3484350"/>
            </a:xfrm>
          </p:grpSpPr>
          <p:sp>
            <p:nvSpPr>
              <p:cNvPr id="358" name="Google Shape;358;p9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9"/>
              <p:cNvSpPr/>
              <p:nvPr/>
            </p:nvSpPr>
            <p:spPr>
              <a:xfrm>
                <a:off x="723907" y="904875"/>
                <a:ext cx="7700100" cy="31527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" name="Google Shape;360;p9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361" name="Google Shape;361;p9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9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9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9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9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4" name="Google Shape;374;p9"/>
            <p:cNvSpPr/>
            <p:nvPr/>
          </p:nvSpPr>
          <p:spPr>
            <a:xfrm>
              <a:off x="8438217" y="904875"/>
              <a:ext cx="219900" cy="31527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9"/>
          <p:cNvGrpSpPr/>
          <p:nvPr/>
        </p:nvGrpSpPr>
        <p:grpSpPr>
          <a:xfrm>
            <a:off x="719999" y="701925"/>
            <a:ext cx="7938209" cy="3484350"/>
            <a:chOff x="719999" y="573225"/>
            <a:chExt cx="7938209" cy="3484350"/>
          </a:xfrm>
        </p:grpSpPr>
        <p:grpSp>
          <p:nvGrpSpPr>
            <p:cNvPr id="377" name="Google Shape;377;p9"/>
            <p:cNvGrpSpPr/>
            <p:nvPr/>
          </p:nvGrpSpPr>
          <p:grpSpPr>
            <a:xfrm>
              <a:off x="719999" y="573225"/>
              <a:ext cx="7938209" cy="3484350"/>
              <a:chOff x="720000" y="573225"/>
              <a:chExt cx="7704007" cy="3484350"/>
            </a:xfrm>
          </p:grpSpPr>
          <p:sp>
            <p:nvSpPr>
              <p:cNvPr id="378" name="Google Shape;378;p9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723907" y="904875"/>
                <a:ext cx="7700100" cy="31527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0" name="Google Shape;380;p9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381" name="Google Shape;381;p9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9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9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9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4" name="Google Shape;394;p9"/>
            <p:cNvSpPr/>
            <p:nvPr/>
          </p:nvSpPr>
          <p:spPr>
            <a:xfrm>
              <a:off x="8438217" y="904875"/>
              <a:ext cx="219900" cy="31527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6" name="Google Shape;396;p9"/>
          <p:cNvSpPr txBox="1">
            <a:spLocks noGrp="1"/>
          </p:cNvSpPr>
          <p:nvPr>
            <p:ph type="subTitle" idx="1"/>
          </p:nvPr>
        </p:nvSpPr>
        <p:spPr>
          <a:xfrm rot="176">
            <a:off x="1647722" y="3159000"/>
            <a:ext cx="58485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9"/>
          <p:cNvSpPr txBox="1">
            <a:spLocks noGrp="1"/>
          </p:cNvSpPr>
          <p:nvPr>
            <p:ph type="title"/>
          </p:nvPr>
        </p:nvSpPr>
        <p:spPr>
          <a:xfrm>
            <a:off x="1295400" y="1353750"/>
            <a:ext cx="6553200" cy="18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0"/>
          <p:cNvSpPr txBox="1">
            <a:spLocks noGrp="1"/>
          </p:cNvSpPr>
          <p:nvPr>
            <p:ph type="title"/>
          </p:nvPr>
        </p:nvSpPr>
        <p:spPr>
          <a:xfrm>
            <a:off x="4945650" y="2871150"/>
            <a:ext cx="3489900" cy="15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1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2" name="Google Shape;402;p11"/>
          <p:cNvGrpSpPr/>
          <p:nvPr/>
        </p:nvGrpSpPr>
        <p:grpSpPr>
          <a:xfrm>
            <a:off x="4959429" y="625716"/>
            <a:ext cx="671833" cy="565501"/>
            <a:chOff x="1743325" y="1842325"/>
            <a:chExt cx="908250" cy="764500"/>
          </a:xfrm>
        </p:grpSpPr>
        <p:sp>
          <p:nvSpPr>
            <p:cNvPr id="403" name="Google Shape;403;p11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11"/>
          <p:cNvGrpSpPr/>
          <p:nvPr/>
        </p:nvGrpSpPr>
        <p:grpSpPr>
          <a:xfrm>
            <a:off x="5765716" y="625716"/>
            <a:ext cx="671833" cy="565501"/>
            <a:chOff x="1743325" y="1842325"/>
            <a:chExt cx="908250" cy="764500"/>
          </a:xfrm>
        </p:grpSpPr>
        <p:sp>
          <p:nvSpPr>
            <p:cNvPr id="408" name="Google Shape;408;p11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11"/>
          <p:cNvGrpSpPr/>
          <p:nvPr/>
        </p:nvGrpSpPr>
        <p:grpSpPr>
          <a:xfrm>
            <a:off x="462624" y="476475"/>
            <a:ext cx="4362350" cy="3320850"/>
            <a:chOff x="4295774" y="573225"/>
            <a:chExt cx="4362350" cy="3320850"/>
          </a:xfrm>
        </p:grpSpPr>
        <p:grpSp>
          <p:nvGrpSpPr>
            <p:cNvPr id="413" name="Google Shape;413;p11"/>
            <p:cNvGrpSpPr/>
            <p:nvPr/>
          </p:nvGrpSpPr>
          <p:grpSpPr>
            <a:xfrm>
              <a:off x="4295774" y="573225"/>
              <a:ext cx="4362338" cy="3320850"/>
              <a:chOff x="4190279" y="573225"/>
              <a:chExt cx="4233636" cy="3320850"/>
            </a:xfrm>
          </p:grpSpPr>
          <p:sp>
            <p:nvSpPr>
              <p:cNvPr id="414" name="Google Shape;414;p11"/>
              <p:cNvSpPr/>
              <p:nvPr/>
            </p:nvSpPr>
            <p:spPr>
              <a:xfrm>
                <a:off x="4190279" y="573225"/>
                <a:ext cx="42333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1"/>
              <p:cNvSpPr/>
              <p:nvPr/>
            </p:nvSpPr>
            <p:spPr>
              <a:xfrm>
                <a:off x="4192414" y="904875"/>
                <a:ext cx="4231500" cy="2989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6" name="Google Shape;416;p11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417" name="Google Shape;417;p11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1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1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1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1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1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1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1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1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1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1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1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1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0" name="Google Shape;430;p11"/>
            <p:cNvSpPr/>
            <p:nvPr/>
          </p:nvSpPr>
          <p:spPr>
            <a:xfrm>
              <a:off x="8438225" y="904875"/>
              <a:ext cx="219900" cy="2989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11"/>
          <p:cNvGrpSpPr/>
          <p:nvPr/>
        </p:nvGrpSpPr>
        <p:grpSpPr>
          <a:xfrm>
            <a:off x="719999" y="959100"/>
            <a:ext cx="7938209" cy="3484350"/>
            <a:chOff x="719999" y="573225"/>
            <a:chExt cx="7938209" cy="3484350"/>
          </a:xfrm>
        </p:grpSpPr>
        <p:grpSp>
          <p:nvGrpSpPr>
            <p:cNvPr id="433" name="Google Shape;433;p11"/>
            <p:cNvGrpSpPr/>
            <p:nvPr/>
          </p:nvGrpSpPr>
          <p:grpSpPr>
            <a:xfrm>
              <a:off x="719999" y="573225"/>
              <a:ext cx="7938209" cy="3484350"/>
              <a:chOff x="720000" y="573225"/>
              <a:chExt cx="7704007" cy="3484350"/>
            </a:xfrm>
          </p:grpSpPr>
          <p:sp>
            <p:nvSpPr>
              <p:cNvPr id="434" name="Google Shape;434;p11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1"/>
              <p:cNvSpPr/>
              <p:nvPr/>
            </p:nvSpPr>
            <p:spPr>
              <a:xfrm>
                <a:off x="723907" y="904875"/>
                <a:ext cx="7700100" cy="31527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6" name="Google Shape;436;p11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437" name="Google Shape;437;p11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1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1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1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1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1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1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1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1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1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1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1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1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0" name="Google Shape;450;p11"/>
            <p:cNvSpPr/>
            <p:nvPr/>
          </p:nvSpPr>
          <p:spPr>
            <a:xfrm>
              <a:off x="8438217" y="904875"/>
              <a:ext cx="219900" cy="31527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11"/>
          <p:cNvSpPr txBox="1">
            <a:spLocks noGrp="1"/>
          </p:cNvSpPr>
          <p:nvPr>
            <p:ph type="title" hasCustomPrompt="1"/>
          </p:nvPr>
        </p:nvSpPr>
        <p:spPr>
          <a:xfrm rot="350">
            <a:off x="1625246" y="18645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53" name="Google Shape;453;p11"/>
          <p:cNvSpPr txBox="1">
            <a:spLocks noGrp="1"/>
          </p:cNvSpPr>
          <p:nvPr>
            <p:ph type="subTitle" idx="1"/>
          </p:nvPr>
        </p:nvSpPr>
        <p:spPr>
          <a:xfrm>
            <a:off x="2047900" y="3442650"/>
            <a:ext cx="5048400" cy="4404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797775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5"/>
          <p:cNvSpPr txBox="1">
            <a:spLocks noGrp="1"/>
          </p:cNvSpPr>
          <p:nvPr>
            <p:ph type="ctrTitle"/>
          </p:nvPr>
        </p:nvSpPr>
        <p:spPr>
          <a:xfrm>
            <a:off x="3174750" y="1647635"/>
            <a:ext cx="4846200" cy="25524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Website</a:t>
            </a:r>
            <a:br>
              <a:rPr lang="en" dirty="0"/>
            </a:br>
            <a:r>
              <a:rPr lang="en" sz="4500" dirty="0"/>
              <a:t>Summarizer</a:t>
            </a:r>
            <a:endParaRPr sz="4500" dirty="0"/>
          </a:p>
        </p:txBody>
      </p:sp>
      <p:sp>
        <p:nvSpPr>
          <p:cNvPr id="464" name="Google Shape;464;p15"/>
          <p:cNvSpPr txBox="1">
            <a:spLocks noGrp="1"/>
          </p:cNvSpPr>
          <p:nvPr>
            <p:ph type="ctrTitle" idx="2"/>
          </p:nvPr>
        </p:nvSpPr>
        <p:spPr>
          <a:xfrm>
            <a:off x="3174750" y="1264988"/>
            <a:ext cx="4846200" cy="3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i="0" u="none" strike="noStrike" dirty="0">
                <a:solidFill>
                  <a:srgbClr val="191919"/>
                </a:solidFill>
                <a:effectLst/>
                <a:latin typeface="Source Code Pro" panose="020F0502020204030204" pitchFamily="49" charset="0"/>
                <a:ea typeface="Source Code Pro" panose="020F0502020204030204" pitchFamily="49" charset="0"/>
              </a:rPr>
              <a:t>Education Life Tools &amp; AI Automation :</a:t>
            </a:r>
            <a:endParaRPr lang="en-ID" dirty="0">
              <a:solidFill>
                <a:srgbClr val="191919"/>
              </a:solidFill>
              <a:latin typeface="Source Code Pro" panose="020F0502020204030204" pitchFamily="49" charset="0"/>
              <a:ea typeface="Source Code Pro" panose="020F0502020204030204" pitchFamily="49" charset="0"/>
            </a:endParaRPr>
          </a:p>
        </p:txBody>
      </p:sp>
      <p:sp>
        <p:nvSpPr>
          <p:cNvPr id="465" name="Google Shape;465;p15"/>
          <p:cNvSpPr txBox="1">
            <a:spLocks noGrp="1"/>
          </p:cNvSpPr>
          <p:nvPr>
            <p:ph type="ctrTitle" idx="2"/>
          </p:nvPr>
        </p:nvSpPr>
        <p:spPr>
          <a:xfrm>
            <a:off x="6189250" y="406300"/>
            <a:ext cx="15096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24/7</a:t>
            </a:r>
            <a:endParaRPr sz="1600" b="1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466" name="Google Shape;466;p15"/>
          <p:cNvGrpSpPr/>
          <p:nvPr/>
        </p:nvGrpSpPr>
        <p:grpSpPr>
          <a:xfrm>
            <a:off x="1240225" y="3209750"/>
            <a:ext cx="3236300" cy="995325"/>
            <a:chOff x="2651850" y="1297775"/>
            <a:chExt cx="3236300" cy="995325"/>
          </a:xfrm>
        </p:grpSpPr>
        <p:sp>
          <p:nvSpPr>
            <p:cNvPr id="467" name="Google Shape;467;p15"/>
            <p:cNvSpPr/>
            <p:nvPr/>
          </p:nvSpPr>
          <p:spPr>
            <a:xfrm>
              <a:off x="2657325" y="1302775"/>
              <a:ext cx="3081925" cy="841900"/>
            </a:xfrm>
            <a:custGeom>
              <a:avLst/>
              <a:gdLst/>
              <a:ahLst/>
              <a:cxnLst/>
              <a:rect l="l" t="t" r="r" b="b"/>
              <a:pathLst>
                <a:path w="123277" h="33676" extrusionOk="0">
                  <a:moveTo>
                    <a:pt x="1" y="0"/>
                  </a:moveTo>
                  <a:lnTo>
                    <a:pt x="1" y="33675"/>
                  </a:lnTo>
                  <a:lnTo>
                    <a:pt x="123277" y="33675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2657325" y="1302775"/>
              <a:ext cx="3225375" cy="985350"/>
            </a:xfrm>
            <a:custGeom>
              <a:avLst/>
              <a:gdLst/>
              <a:ahLst/>
              <a:cxnLst/>
              <a:rect l="l" t="t" r="r" b="b"/>
              <a:pathLst>
                <a:path w="129015" h="39414" extrusionOk="0">
                  <a:moveTo>
                    <a:pt x="123277" y="0"/>
                  </a:moveTo>
                  <a:lnTo>
                    <a:pt x="123277" y="33675"/>
                  </a:lnTo>
                  <a:lnTo>
                    <a:pt x="1" y="33675"/>
                  </a:lnTo>
                  <a:lnTo>
                    <a:pt x="5739" y="39413"/>
                  </a:lnTo>
                  <a:lnTo>
                    <a:pt x="129014" y="39413"/>
                  </a:lnTo>
                  <a:lnTo>
                    <a:pt x="129014" y="5738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2651975" y="1297775"/>
              <a:ext cx="3235700" cy="995325"/>
            </a:xfrm>
            <a:custGeom>
              <a:avLst/>
              <a:gdLst/>
              <a:ahLst/>
              <a:cxnLst/>
              <a:rect l="l" t="t" r="r" b="b"/>
              <a:pathLst>
                <a:path w="129428" h="39813" extrusionOk="0">
                  <a:moveTo>
                    <a:pt x="123689" y="680"/>
                  </a:moveTo>
                  <a:lnTo>
                    <a:pt x="129030" y="6020"/>
                  </a:lnTo>
                  <a:lnTo>
                    <a:pt x="129030" y="39414"/>
                  </a:lnTo>
                  <a:lnTo>
                    <a:pt x="6036" y="39414"/>
                  </a:lnTo>
                  <a:lnTo>
                    <a:pt x="696" y="34074"/>
                  </a:lnTo>
                  <a:lnTo>
                    <a:pt x="123491" y="34074"/>
                  </a:lnTo>
                  <a:cubicBezTo>
                    <a:pt x="123600" y="34074"/>
                    <a:pt x="123689" y="33985"/>
                    <a:pt x="123689" y="33875"/>
                  </a:cubicBezTo>
                  <a:lnTo>
                    <a:pt x="123689" y="680"/>
                  </a:lnTo>
                  <a:close/>
                  <a:moveTo>
                    <a:pt x="123491" y="1"/>
                  </a:moveTo>
                  <a:cubicBezTo>
                    <a:pt x="123465" y="1"/>
                    <a:pt x="123439" y="6"/>
                    <a:pt x="123414" y="17"/>
                  </a:cubicBezTo>
                  <a:cubicBezTo>
                    <a:pt x="123340" y="47"/>
                    <a:pt x="123291" y="120"/>
                    <a:pt x="123291" y="200"/>
                  </a:cubicBezTo>
                  <a:lnTo>
                    <a:pt x="123291" y="33676"/>
                  </a:lnTo>
                  <a:lnTo>
                    <a:pt x="215" y="33676"/>
                  </a:lnTo>
                  <a:cubicBezTo>
                    <a:pt x="134" y="33676"/>
                    <a:pt x="62" y="33724"/>
                    <a:pt x="31" y="33799"/>
                  </a:cubicBezTo>
                  <a:cubicBezTo>
                    <a:pt x="0" y="33873"/>
                    <a:pt x="17" y="33959"/>
                    <a:pt x="75" y="34016"/>
                  </a:cubicBezTo>
                  <a:lnTo>
                    <a:pt x="5812" y="39754"/>
                  </a:lnTo>
                  <a:cubicBezTo>
                    <a:pt x="5850" y="39792"/>
                    <a:pt x="5900" y="39812"/>
                    <a:pt x="5953" y="39812"/>
                  </a:cubicBezTo>
                  <a:lnTo>
                    <a:pt x="129228" y="39812"/>
                  </a:lnTo>
                  <a:cubicBezTo>
                    <a:pt x="129339" y="39812"/>
                    <a:pt x="129428" y="39723"/>
                    <a:pt x="129428" y="39613"/>
                  </a:cubicBezTo>
                  <a:lnTo>
                    <a:pt x="129428" y="5938"/>
                  </a:lnTo>
                  <a:cubicBezTo>
                    <a:pt x="129428" y="5886"/>
                    <a:pt x="129407" y="5835"/>
                    <a:pt x="129369" y="5797"/>
                  </a:cubicBezTo>
                  <a:lnTo>
                    <a:pt x="123631" y="59"/>
                  </a:lnTo>
                  <a:cubicBezTo>
                    <a:pt x="123593" y="21"/>
                    <a:pt x="123542" y="1"/>
                    <a:pt x="123491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57337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55870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54402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52935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51467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49999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4853225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47064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45597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44129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42662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41194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39726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38259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36791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3532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3385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32389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30921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2945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2798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4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2651850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80" y="60"/>
                  </a:cubicBezTo>
                  <a:cubicBezTo>
                    <a:pt x="1" y="137"/>
                    <a:pt x="1" y="263"/>
                    <a:pt x="80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7" y="6001"/>
                    <a:pt x="6177" y="5876"/>
                    <a:pt x="6098" y="5797"/>
                  </a:cubicBezTo>
                  <a:lnTo>
                    <a:pt x="361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2652375" y="1297775"/>
              <a:ext cx="3091850" cy="851850"/>
            </a:xfrm>
            <a:custGeom>
              <a:avLst/>
              <a:gdLst/>
              <a:ahLst/>
              <a:cxnLst/>
              <a:rect l="l" t="t" r="r" b="b"/>
              <a:pathLst>
                <a:path w="123674" h="34074" extrusionOk="0">
                  <a:moveTo>
                    <a:pt x="123275" y="399"/>
                  </a:moveTo>
                  <a:lnTo>
                    <a:pt x="123275" y="33676"/>
                  </a:lnTo>
                  <a:lnTo>
                    <a:pt x="398" y="33676"/>
                  </a:lnTo>
                  <a:lnTo>
                    <a:pt x="398" y="399"/>
                  </a:lnTo>
                  <a:close/>
                  <a:moveTo>
                    <a:pt x="199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33875"/>
                  </a:lnTo>
                  <a:cubicBezTo>
                    <a:pt x="0" y="33985"/>
                    <a:pt x="89" y="34074"/>
                    <a:pt x="199" y="34074"/>
                  </a:cubicBezTo>
                  <a:lnTo>
                    <a:pt x="123475" y="34074"/>
                  </a:lnTo>
                  <a:cubicBezTo>
                    <a:pt x="123584" y="34074"/>
                    <a:pt x="123673" y="33985"/>
                    <a:pt x="123673" y="33875"/>
                  </a:cubicBezTo>
                  <a:lnTo>
                    <a:pt x="123673" y="200"/>
                  </a:lnTo>
                  <a:cubicBezTo>
                    <a:pt x="123673" y="90"/>
                    <a:pt x="123584" y="1"/>
                    <a:pt x="123475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3" name="Google Shape;493;p15"/>
          <p:cNvSpPr txBox="1">
            <a:spLocks noGrp="1"/>
          </p:cNvSpPr>
          <p:nvPr>
            <p:ph type="subTitle" idx="1"/>
          </p:nvPr>
        </p:nvSpPr>
        <p:spPr>
          <a:xfrm rot="-360">
            <a:off x="1344565" y="3283182"/>
            <a:ext cx="28650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Aurellia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Nur Fitria</a:t>
            </a:r>
            <a:endParaRPr sz="1800" dirty="0"/>
          </a:p>
        </p:txBody>
      </p:sp>
      <p:sp>
        <p:nvSpPr>
          <p:cNvPr id="494" name="Google Shape;494;p15"/>
          <p:cNvSpPr/>
          <p:nvPr/>
        </p:nvSpPr>
        <p:spPr>
          <a:xfrm>
            <a:off x="4097275" y="3918313"/>
            <a:ext cx="312581" cy="321520"/>
          </a:xfrm>
          <a:custGeom>
            <a:avLst/>
            <a:gdLst/>
            <a:ahLst/>
            <a:cxnLst/>
            <a:rect l="l" t="t" r="r" b="b"/>
            <a:pathLst>
              <a:path w="10001" h="10287" extrusionOk="0">
                <a:moveTo>
                  <a:pt x="10001" y="3715"/>
                </a:moveTo>
                <a:lnTo>
                  <a:pt x="0" y="0"/>
                </a:lnTo>
                <a:lnTo>
                  <a:pt x="3857" y="10287"/>
                </a:lnTo>
                <a:lnTo>
                  <a:pt x="5810" y="5905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5" name="Google Shape;495;p15"/>
          <p:cNvSpPr/>
          <p:nvPr/>
        </p:nvSpPr>
        <p:spPr>
          <a:xfrm>
            <a:off x="1162051" y="3123926"/>
            <a:ext cx="196700" cy="196700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15"/>
          <p:cNvSpPr txBox="1"/>
          <p:nvPr/>
        </p:nvSpPr>
        <p:spPr>
          <a:xfrm>
            <a:off x="693499" y="406651"/>
            <a:ext cx="4310097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https://</a:t>
            </a:r>
            <a:r>
              <a:rPr lang="en-ID" sz="1100" dirty="0" err="1"/>
              <a:t>AurellOrell</a:t>
            </a:r>
            <a:r>
              <a:rPr lang="en-ID" sz="1100" dirty="0"/>
              <a:t>/hackathonsemesta2023-ReexarAI</a:t>
            </a:r>
            <a:endParaRPr sz="10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0B2846-57F8-A9BE-E1FE-F2C10B1B54B4}"/>
              </a:ext>
            </a:extLst>
          </p:cNvPr>
          <p:cNvGrpSpPr/>
          <p:nvPr/>
        </p:nvGrpSpPr>
        <p:grpSpPr>
          <a:xfrm>
            <a:off x="1929684" y="1892392"/>
            <a:ext cx="968838" cy="1042107"/>
            <a:chOff x="1929684" y="1892392"/>
            <a:chExt cx="968838" cy="1042107"/>
          </a:xfrm>
        </p:grpSpPr>
        <p:grpSp>
          <p:nvGrpSpPr>
            <p:cNvPr id="498" name="Google Shape;498;p15"/>
            <p:cNvGrpSpPr/>
            <p:nvPr/>
          </p:nvGrpSpPr>
          <p:grpSpPr>
            <a:xfrm>
              <a:off x="1929684" y="2469615"/>
              <a:ext cx="161339" cy="161294"/>
              <a:chOff x="1778950" y="813300"/>
              <a:chExt cx="89350" cy="89325"/>
            </a:xfrm>
          </p:grpSpPr>
          <p:sp>
            <p:nvSpPr>
              <p:cNvPr id="499" name="Google Shape;499;p15"/>
              <p:cNvSpPr/>
              <p:nvPr/>
            </p:nvSpPr>
            <p:spPr>
              <a:xfrm>
                <a:off x="1783950" y="818275"/>
                <a:ext cx="79375" cy="39700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1588" extrusionOk="0">
                    <a:moveTo>
                      <a:pt x="1587" y="1"/>
                    </a:moveTo>
                    <a:cubicBezTo>
                      <a:pt x="711" y="1"/>
                      <a:pt x="1" y="711"/>
                      <a:pt x="1" y="1587"/>
                    </a:cubicBezTo>
                    <a:lnTo>
                      <a:pt x="3175" y="1587"/>
                    </a:lnTo>
                    <a:cubicBezTo>
                      <a:pt x="3175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rgbClr val="84D3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5"/>
              <p:cNvSpPr/>
              <p:nvPr/>
            </p:nvSpPr>
            <p:spPr>
              <a:xfrm>
                <a:off x="1778950" y="813300"/>
                <a:ext cx="89350" cy="89325"/>
              </a:xfrm>
              <a:custGeom>
                <a:avLst/>
                <a:gdLst/>
                <a:ahLst/>
                <a:cxnLst/>
                <a:rect l="l" t="t" r="r" b="b"/>
                <a:pathLst>
                  <a:path w="3574" h="3573" extrusionOk="0">
                    <a:moveTo>
                      <a:pt x="1787" y="398"/>
                    </a:moveTo>
                    <a:cubicBezTo>
                      <a:pt x="2553" y="398"/>
                      <a:pt x="3176" y="1022"/>
                      <a:pt x="3176" y="1786"/>
                    </a:cubicBezTo>
                    <a:cubicBezTo>
                      <a:pt x="3176" y="2552"/>
                      <a:pt x="2553" y="3174"/>
                      <a:pt x="1787" y="3174"/>
                    </a:cubicBezTo>
                    <a:cubicBezTo>
                      <a:pt x="1022" y="3174"/>
                      <a:pt x="399" y="2552"/>
                      <a:pt x="399" y="1786"/>
                    </a:cubicBezTo>
                    <a:cubicBezTo>
                      <a:pt x="399" y="1022"/>
                      <a:pt x="1022" y="398"/>
                      <a:pt x="1787" y="398"/>
                    </a:cubicBezTo>
                    <a:close/>
                    <a:moveTo>
                      <a:pt x="1787" y="0"/>
                    </a:moveTo>
                    <a:cubicBezTo>
                      <a:pt x="803" y="0"/>
                      <a:pt x="1" y="802"/>
                      <a:pt x="1" y="1786"/>
                    </a:cubicBezTo>
                    <a:cubicBezTo>
                      <a:pt x="1" y="2772"/>
                      <a:pt x="803" y="3572"/>
                      <a:pt x="1787" y="3572"/>
                    </a:cubicBezTo>
                    <a:cubicBezTo>
                      <a:pt x="2772" y="3572"/>
                      <a:pt x="3573" y="2772"/>
                      <a:pt x="3573" y="1786"/>
                    </a:cubicBezTo>
                    <a:cubicBezTo>
                      <a:pt x="3573" y="802"/>
                      <a:pt x="2772" y="0"/>
                      <a:pt x="178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15"/>
            <p:cNvSpPr/>
            <p:nvPr/>
          </p:nvSpPr>
          <p:spPr>
            <a:xfrm>
              <a:off x="2333556" y="2469621"/>
              <a:ext cx="161249" cy="161294"/>
            </a:xfrm>
            <a:custGeom>
              <a:avLst/>
              <a:gdLst/>
              <a:ahLst/>
              <a:cxnLst/>
              <a:rect l="l" t="t" r="r" b="b"/>
              <a:pathLst>
                <a:path w="3572" h="3573" extrusionOk="0">
                  <a:moveTo>
                    <a:pt x="1785" y="398"/>
                  </a:moveTo>
                  <a:cubicBezTo>
                    <a:pt x="2551" y="398"/>
                    <a:pt x="3174" y="1022"/>
                    <a:pt x="3174" y="1786"/>
                  </a:cubicBezTo>
                  <a:cubicBezTo>
                    <a:pt x="3174" y="2552"/>
                    <a:pt x="2551" y="3174"/>
                    <a:pt x="1785" y="3174"/>
                  </a:cubicBezTo>
                  <a:cubicBezTo>
                    <a:pt x="1021" y="3174"/>
                    <a:pt x="397" y="2552"/>
                    <a:pt x="397" y="1786"/>
                  </a:cubicBezTo>
                  <a:cubicBezTo>
                    <a:pt x="397" y="1022"/>
                    <a:pt x="1021" y="398"/>
                    <a:pt x="1785" y="398"/>
                  </a:cubicBezTo>
                  <a:close/>
                  <a:moveTo>
                    <a:pt x="1785" y="0"/>
                  </a:moveTo>
                  <a:cubicBezTo>
                    <a:pt x="801" y="0"/>
                    <a:pt x="0" y="802"/>
                    <a:pt x="0" y="1786"/>
                  </a:cubicBezTo>
                  <a:cubicBezTo>
                    <a:pt x="0" y="2772"/>
                    <a:pt x="801" y="3572"/>
                    <a:pt x="1785" y="3572"/>
                  </a:cubicBezTo>
                  <a:cubicBezTo>
                    <a:pt x="2771" y="3572"/>
                    <a:pt x="3571" y="2772"/>
                    <a:pt x="3571" y="1786"/>
                  </a:cubicBezTo>
                  <a:cubicBezTo>
                    <a:pt x="3571" y="802"/>
                    <a:pt x="2771" y="0"/>
                    <a:pt x="17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2746257" y="2478604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0" y="1"/>
                    <a:pt x="0" y="711"/>
                    <a:pt x="0" y="1587"/>
                  </a:cubicBezTo>
                  <a:cubicBezTo>
                    <a:pt x="0" y="2464"/>
                    <a:pt x="710" y="3175"/>
                    <a:pt x="1587" y="3175"/>
                  </a:cubicBezTo>
                  <a:cubicBezTo>
                    <a:pt x="2464" y="3175"/>
                    <a:pt x="3174" y="2464"/>
                    <a:pt x="3174" y="1587"/>
                  </a:cubicBezTo>
                  <a:cubicBezTo>
                    <a:pt x="3174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rgbClr val="84D3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1938777" y="2782143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1" y="1"/>
                    <a:pt x="1" y="711"/>
                    <a:pt x="1" y="1588"/>
                  </a:cubicBezTo>
                  <a:cubicBezTo>
                    <a:pt x="1" y="2464"/>
                    <a:pt x="711" y="3175"/>
                    <a:pt x="1587" y="3175"/>
                  </a:cubicBezTo>
                  <a:cubicBezTo>
                    <a:pt x="2464" y="3175"/>
                    <a:pt x="3175" y="2464"/>
                    <a:pt x="3175" y="1588"/>
                  </a:cubicBezTo>
                  <a:cubicBezTo>
                    <a:pt x="3175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rgbClr val="FFC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2342494" y="2782143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1" y="1"/>
                    <a:pt x="1" y="711"/>
                    <a:pt x="1" y="1588"/>
                  </a:cubicBezTo>
                  <a:cubicBezTo>
                    <a:pt x="1" y="2464"/>
                    <a:pt x="711" y="3175"/>
                    <a:pt x="1587" y="3175"/>
                  </a:cubicBezTo>
                  <a:cubicBezTo>
                    <a:pt x="2464" y="3175"/>
                    <a:pt x="3175" y="2464"/>
                    <a:pt x="3175" y="1588"/>
                  </a:cubicBezTo>
                  <a:cubicBezTo>
                    <a:pt x="3175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rgbClr val="5D72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2737273" y="2773160"/>
              <a:ext cx="161249" cy="161339"/>
            </a:xfrm>
            <a:custGeom>
              <a:avLst/>
              <a:gdLst/>
              <a:ahLst/>
              <a:cxnLst/>
              <a:rect l="l" t="t" r="r" b="b"/>
              <a:pathLst>
                <a:path w="3572" h="3574" extrusionOk="0">
                  <a:moveTo>
                    <a:pt x="1787" y="399"/>
                  </a:moveTo>
                  <a:cubicBezTo>
                    <a:pt x="2551" y="399"/>
                    <a:pt x="3174" y="1021"/>
                    <a:pt x="3174" y="1787"/>
                  </a:cubicBezTo>
                  <a:cubicBezTo>
                    <a:pt x="3174" y="2553"/>
                    <a:pt x="2551" y="3175"/>
                    <a:pt x="1787" y="3175"/>
                  </a:cubicBezTo>
                  <a:cubicBezTo>
                    <a:pt x="1021" y="3175"/>
                    <a:pt x="398" y="2553"/>
                    <a:pt x="398" y="1787"/>
                  </a:cubicBezTo>
                  <a:cubicBezTo>
                    <a:pt x="398" y="1021"/>
                    <a:pt x="1021" y="399"/>
                    <a:pt x="1787" y="399"/>
                  </a:cubicBezTo>
                  <a:close/>
                  <a:moveTo>
                    <a:pt x="1787" y="1"/>
                  </a:moveTo>
                  <a:cubicBezTo>
                    <a:pt x="801" y="1"/>
                    <a:pt x="0" y="802"/>
                    <a:pt x="0" y="1787"/>
                  </a:cubicBezTo>
                  <a:cubicBezTo>
                    <a:pt x="0" y="2771"/>
                    <a:pt x="801" y="3573"/>
                    <a:pt x="1787" y="3573"/>
                  </a:cubicBezTo>
                  <a:cubicBezTo>
                    <a:pt x="2771" y="3573"/>
                    <a:pt x="3572" y="2771"/>
                    <a:pt x="3572" y="1787"/>
                  </a:cubicBezTo>
                  <a:cubicBezTo>
                    <a:pt x="3572" y="802"/>
                    <a:pt x="2771" y="1"/>
                    <a:pt x="17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2746257" y="1892392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0" y="1"/>
                    <a:pt x="0" y="711"/>
                    <a:pt x="0" y="1587"/>
                  </a:cubicBezTo>
                  <a:cubicBezTo>
                    <a:pt x="0" y="2464"/>
                    <a:pt x="710" y="3175"/>
                    <a:pt x="1587" y="3175"/>
                  </a:cubicBezTo>
                  <a:cubicBezTo>
                    <a:pt x="2464" y="3175"/>
                    <a:pt x="3174" y="2464"/>
                    <a:pt x="3174" y="1587"/>
                  </a:cubicBezTo>
                  <a:cubicBezTo>
                    <a:pt x="3174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rgbClr val="FAB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2342494" y="2195931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1" y="1"/>
                    <a:pt x="1" y="711"/>
                    <a:pt x="1" y="1588"/>
                  </a:cubicBezTo>
                  <a:cubicBezTo>
                    <a:pt x="1" y="2464"/>
                    <a:pt x="711" y="3175"/>
                    <a:pt x="1587" y="3175"/>
                  </a:cubicBezTo>
                  <a:cubicBezTo>
                    <a:pt x="2464" y="3175"/>
                    <a:pt x="3175" y="2464"/>
                    <a:pt x="3175" y="1588"/>
                  </a:cubicBezTo>
                  <a:cubicBezTo>
                    <a:pt x="3175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rgbClr val="FF6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2737273" y="2186947"/>
              <a:ext cx="161249" cy="161339"/>
            </a:xfrm>
            <a:custGeom>
              <a:avLst/>
              <a:gdLst/>
              <a:ahLst/>
              <a:cxnLst/>
              <a:rect l="l" t="t" r="r" b="b"/>
              <a:pathLst>
                <a:path w="3572" h="3574" extrusionOk="0">
                  <a:moveTo>
                    <a:pt x="1787" y="399"/>
                  </a:moveTo>
                  <a:cubicBezTo>
                    <a:pt x="2551" y="399"/>
                    <a:pt x="3174" y="1021"/>
                    <a:pt x="3174" y="1787"/>
                  </a:cubicBezTo>
                  <a:cubicBezTo>
                    <a:pt x="3174" y="2553"/>
                    <a:pt x="2551" y="3175"/>
                    <a:pt x="1787" y="3175"/>
                  </a:cubicBezTo>
                  <a:cubicBezTo>
                    <a:pt x="1021" y="3175"/>
                    <a:pt x="398" y="2553"/>
                    <a:pt x="398" y="1787"/>
                  </a:cubicBezTo>
                  <a:cubicBezTo>
                    <a:pt x="398" y="1021"/>
                    <a:pt x="1021" y="399"/>
                    <a:pt x="1787" y="399"/>
                  </a:cubicBezTo>
                  <a:close/>
                  <a:moveTo>
                    <a:pt x="1787" y="1"/>
                  </a:moveTo>
                  <a:cubicBezTo>
                    <a:pt x="801" y="1"/>
                    <a:pt x="0" y="802"/>
                    <a:pt x="0" y="1787"/>
                  </a:cubicBezTo>
                  <a:cubicBezTo>
                    <a:pt x="0" y="2771"/>
                    <a:pt x="801" y="3573"/>
                    <a:pt x="1787" y="3573"/>
                  </a:cubicBezTo>
                  <a:cubicBezTo>
                    <a:pt x="2771" y="3573"/>
                    <a:pt x="3572" y="2771"/>
                    <a:pt x="3572" y="1787"/>
                  </a:cubicBezTo>
                  <a:cubicBezTo>
                    <a:pt x="3572" y="802"/>
                    <a:pt x="2771" y="1"/>
                    <a:pt x="17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p39"/>
          <p:cNvSpPr txBox="1"/>
          <p:nvPr/>
        </p:nvSpPr>
        <p:spPr>
          <a:xfrm>
            <a:off x="693499" y="406651"/>
            <a:ext cx="4020359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https://</a:t>
            </a:r>
            <a:r>
              <a:rPr lang="en-ID" sz="1000" dirty="0"/>
              <a:t>AurellOrell/hackathonsemesta2023-ReexarAI</a:t>
            </a:r>
            <a:endParaRPr lang="en-ID"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11" name="Google Shape;2311;p39"/>
          <p:cNvSpPr txBox="1"/>
          <p:nvPr/>
        </p:nvSpPr>
        <p:spPr>
          <a:xfrm>
            <a:off x="916674" y="2661475"/>
            <a:ext cx="3267556" cy="190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82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</a:pPr>
            <a:r>
              <a:rPr lang="en-ID" sz="1400" b="0" i="0" dirty="0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Summarizer </a:t>
            </a:r>
            <a:r>
              <a:rPr lang="en-ID" sz="1400" b="0" i="0" dirty="0" err="1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adalah</a:t>
            </a:r>
            <a:r>
              <a:rPr lang="en-ID" sz="1400" b="0" i="0" dirty="0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ID" sz="1400" b="0" i="0" dirty="0" err="1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aplikasi</a:t>
            </a:r>
            <a:r>
              <a:rPr lang="en-ID" sz="1400" b="0" i="0" dirty="0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web yang </a:t>
            </a:r>
            <a:r>
              <a:rPr lang="en-ID" sz="1400" b="0" i="0" dirty="0" err="1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menggunakan</a:t>
            </a:r>
            <a:r>
              <a:rPr lang="en-ID" sz="1400" b="0" i="0" dirty="0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ID" sz="1400" b="0" i="0" dirty="0" err="1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teknologi</a:t>
            </a:r>
            <a:r>
              <a:rPr lang="en-ID" sz="1400" b="0" i="0" dirty="0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AI </a:t>
            </a:r>
            <a:r>
              <a:rPr lang="en-ID" sz="1400" b="0" i="0" dirty="0" err="1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untuk</a:t>
            </a:r>
            <a:r>
              <a:rPr lang="en-ID" sz="1400" b="0" i="0" dirty="0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ID" sz="1400" b="0" i="0" dirty="0" err="1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meringkas</a:t>
            </a:r>
            <a:r>
              <a:rPr lang="en-ID" sz="1400" b="0" i="0" dirty="0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ID" sz="1400" b="0" i="0" dirty="0" err="1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konten</a:t>
            </a:r>
            <a:r>
              <a:rPr lang="en-ID" sz="1400" b="0" i="0" dirty="0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ID" sz="1400" b="0" i="0" dirty="0" err="1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teks</a:t>
            </a:r>
            <a:r>
              <a:rPr lang="en-ID" dirty="0">
                <a:solidFill>
                  <a:srgbClr val="65656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. </a:t>
            </a:r>
            <a:r>
              <a:rPr lang="en-ID" dirty="0" err="1">
                <a:solidFill>
                  <a:srgbClr val="65656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Dengan</a:t>
            </a:r>
            <a:r>
              <a:rPr lang="en-ID" dirty="0">
                <a:solidFill>
                  <a:srgbClr val="65656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ID" dirty="0" err="1">
                <a:solidFill>
                  <a:srgbClr val="65656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</a:t>
            </a:r>
            <a:r>
              <a:rPr lang="en-ID" sz="1400" b="0" i="0" dirty="0" err="1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ujuan</a:t>
            </a:r>
            <a:r>
              <a:rPr lang="en-ID" sz="1400" b="0" i="0" dirty="0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ID" sz="1400" b="0" i="0" dirty="0" err="1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menyediakan</a:t>
            </a:r>
            <a:r>
              <a:rPr lang="en-ID" sz="1400" b="0" i="0" dirty="0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ID" sz="1400" b="0" i="0" dirty="0" err="1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ringkasan</a:t>
            </a:r>
            <a:r>
              <a:rPr lang="en-ID" sz="1400" b="0" i="0" dirty="0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yang </a:t>
            </a:r>
            <a:r>
              <a:rPr lang="en-ID" sz="1400" b="0" i="0" dirty="0" err="1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singkat</a:t>
            </a:r>
            <a:r>
              <a:rPr lang="en-ID" sz="1400" b="0" i="0" dirty="0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dan </a:t>
            </a:r>
            <a:r>
              <a:rPr lang="en-ID" sz="1400" b="0" i="0" dirty="0" err="1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padat</a:t>
            </a:r>
            <a:r>
              <a:rPr lang="en-ID" sz="1400" b="0" i="0" dirty="0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ID" sz="1400" b="0" i="0" dirty="0" err="1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dari</a:t>
            </a:r>
            <a:r>
              <a:rPr lang="en-ID" sz="1400" b="0" i="0" dirty="0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ID" sz="1400" b="0" i="0" dirty="0" err="1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teks</a:t>
            </a:r>
            <a:r>
              <a:rPr lang="en-ID" sz="1400" b="0" i="0" dirty="0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ID" sz="1400" b="0" i="0" dirty="0" err="1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panjang</a:t>
            </a:r>
            <a:r>
              <a:rPr lang="en-ID" sz="1400" b="0" i="0" dirty="0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.</a:t>
            </a:r>
          </a:p>
        </p:txBody>
      </p:sp>
      <p:sp>
        <p:nvSpPr>
          <p:cNvPr id="2342" name="Google Shape;2342;p39"/>
          <p:cNvSpPr txBox="1"/>
          <p:nvPr/>
        </p:nvSpPr>
        <p:spPr>
          <a:xfrm>
            <a:off x="5054035" y="933373"/>
            <a:ext cx="3267555" cy="184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ID" b="0" i="0" dirty="0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Cara </a:t>
            </a:r>
            <a:r>
              <a:rPr lang="en-ID" b="0" i="0" dirty="0" err="1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Kerja</a:t>
            </a:r>
            <a:r>
              <a:rPr lang="en-ID" b="0" i="0" dirty="0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Website Summarizer: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Ketikan</a:t>
            </a:r>
            <a:r>
              <a:rPr lang="en-ID" b="0" i="0" dirty="0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ID" b="0" i="0" dirty="0" err="1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tempel</a:t>
            </a:r>
            <a:r>
              <a:rPr lang="en-ID" b="0" i="0" dirty="0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ID" b="0" i="0" dirty="0" err="1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teks</a:t>
            </a:r>
            <a:r>
              <a:rPr lang="en-ID" b="0" i="0" dirty="0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yang </a:t>
            </a:r>
            <a:r>
              <a:rPr lang="en-ID" b="0" i="0" dirty="0" err="1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ingin</a:t>
            </a:r>
            <a:r>
              <a:rPr lang="en-ID" b="0" i="0" dirty="0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ID" b="0" i="0" dirty="0" err="1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diringkas</a:t>
            </a:r>
            <a:endParaRPr lang="en-ID" b="0" i="0" dirty="0">
              <a:solidFill>
                <a:srgbClr val="656565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65656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Klik</a:t>
            </a:r>
            <a:r>
              <a:rPr lang="en-ID" dirty="0">
                <a:solidFill>
                  <a:srgbClr val="65656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generate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Lalu </a:t>
            </a:r>
            <a:r>
              <a:rPr lang="en-ID" b="0" i="0" dirty="0" err="1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hasil</a:t>
            </a:r>
            <a:r>
              <a:rPr lang="en-ID" b="0" i="0" dirty="0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ID" b="0" i="0" dirty="0" err="1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ringkasan</a:t>
            </a:r>
            <a:r>
              <a:rPr lang="en-ID" b="0" i="0" dirty="0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ID" b="0" i="0" dirty="0" err="1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akan</a:t>
            </a:r>
            <a:r>
              <a:rPr lang="en-ID" b="0" i="0" dirty="0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ID" b="0" i="0" dirty="0" err="1">
                <a:solidFill>
                  <a:srgbClr val="65656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muncul</a:t>
            </a:r>
            <a:endParaRPr lang="en-ID" b="0" i="0" dirty="0">
              <a:solidFill>
                <a:srgbClr val="656565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dirty="0">
              <a:solidFill>
                <a:srgbClr val="656565"/>
              </a:solidFill>
              <a:latin typeface="Roboto Mono" panose="00000009000000000000" pitchFamily="49" charset="0"/>
              <a:ea typeface="Roboto Mono" panose="00000009000000000000" pitchFamily="49" charset="0"/>
              <a:cs typeface="Roboto Mono"/>
              <a:sym typeface="Roboto Mono"/>
            </a:endParaRPr>
          </a:p>
        </p:txBody>
      </p:sp>
      <p:sp>
        <p:nvSpPr>
          <p:cNvPr id="2372" name="Google Shape;2372;p39"/>
          <p:cNvSpPr/>
          <p:nvPr/>
        </p:nvSpPr>
        <p:spPr>
          <a:xfrm>
            <a:off x="4326150" y="2776056"/>
            <a:ext cx="491700" cy="491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73" name="Google Shape;2373;p39"/>
          <p:cNvCxnSpPr>
            <a:cxnSpLocks/>
            <a:endCxn id="2372" idx="0"/>
          </p:cNvCxnSpPr>
          <p:nvPr/>
        </p:nvCxnSpPr>
        <p:spPr>
          <a:xfrm>
            <a:off x="3505654" y="2054138"/>
            <a:ext cx="1066200" cy="7218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4" name="Google Shape;2374;p39"/>
          <p:cNvCxnSpPr>
            <a:cxnSpLocks/>
            <a:stCxn id="2372" idx="4"/>
          </p:cNvCxnSpPr>
          <p:nvPr/>
        </p:nvCxnSpPr>
        <p:spPr>
          <a:xfrm rot="-5400000" flipH="1">
            <a:off x="4728900" y="3110856"/>
            <a:ext cx="722100" cy="1035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5D7505E-3F93-3EA1-DB1D-95DF9682F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75" y="933373"/>
            <a:ext cx="3267555" cy="1728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6DCC82-B6DD-DC69-1D8A-A58AB1BA2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036" y="2834425"/>
            <a:ext cx="3267556" cy="173093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EE6CEDD-C947-B5DC-F939-9B2986478DCF}"/>
              </a:ext>
            </a:extLst>
          </p:cNvPr>
          <p:cNvGrpSpPr/>
          <p:nvPr/>
        </p:nvGrpSpPr>
        <p:grpSpPr>
          <a:xfrm>
            <a:off x="4308568" y="2778494"/>
            <a:ext cx="526571" cy="443230"/>
            <a:chOff x="4236079" y="3941654"/>
            <a:chExt cx="671833" cy="565501"/>
          </a:xfrm>
        </p:grpSpPr>
        <p:grpSp>
          <p:nvGrpSpPr>
            <p:cNvPr id="9" name="Google Shape;625;p17">
              <a:extLst>
                <a:ext uri="{FF2B5EF4-FFF2-40B4-BE49-F238E27FC236}">
                  <a16:creationId xmlns:a16="http://schemas.microsoft.com/office/drawing/2014/main" id="{F16CC607-6572-6E72-354D-A6464B564E6E}"/>
                </a:ext>
              </a:extLst>
            </p:cNvPr>
            <p:cNvGrpSpPr/>
            <p:nvPr/>
          </p:nvGrpSpPr>
          <p:grpSpPr>
            <a:xfrm>
              <a:off x="4236079" y="3941654"/>
              <a:ext cx="671833" cy="565501"/>
              <a:chOff x="1743325" y="1842325"/>
              <a:chExt cx="908250" cy="764500"/>
            </a:xfrm>
          </p:grpSpPr>
          <p:sp>
            <p:nvSpPr>
              <p:cNvPr id="11" name="Google Shape;626;p17">
                <a:extLst>
                  <a:ext uri="{FF2B5EF4-FFF2-40B4-BE49-F238E27FC236}">
                    <a16:creationId xmlns:a16="http://schemas.microsoft.com/office/drawing/2014/main" id="{19D980B1-316B-B4C8-BF36-96D50FE10273}"/>
                  </a:ext>
                </a:extLst>
              </p:cNvPr>
              <p:cNvSpPr/>
              <p:nvPr/>
            </p:nvSpPr>
            <p:spPr>
              <a:xfrm>
                <a:off x="1752000" y="1851000"/>
                <a:ext cx="865450" cy="746775"/>
              </a:xfrm>
              <a:custGeom>
                <a:avLst/>
                <a:gdLst/>
                <a:ahLst/>
                <a:cxnLst/>
                <a:rect l="l" t="t" r="r" b="b"/>
                <a:pathLst>
                  <a:path w="34618" h="29871" extrusionOk="0">
                    <a:moveTo>
                      <a:pt x="2103" y="0"/>
                    </a:moveTo>
                    <a:cubicBezTo>
                      <a:pt x="942" y="0"/>
                      <a:pt x="1" y="942"/>
                      <a:pt x="1" y="2103"/>
                    </a:cubicBezTo>
                    <a:lnTo>
                      <a:pt x="1" y="27768"/>
                    </a:lnTo>
                    <a:cubicBezTo>
                      <a:pt x="1" y="28930"/>
                      <a:pt x="942" y="29871"/>
                      <a:pt x="2103" y="29871"/>
                    </a:cubicBezTo>
                    <a:lnTo>
                      <a:pt x="32514" y="29871"/>
                    </a:lnTo>
                    <a:cubicBezTo>
                      <a:pt x="33675" y="29871"/>
                      <a:pt x="34617" y="28930"/>
                      <a:pt x="34617" y="27768"/>
                    </a:cubicBezTo>
                    <a:lnTo>
                      <a:pt x="34617" y="5647"/>
                    </a:lnTo>
                    <a:cubicBezTo>
                      <a:pt x="34617" y="4486"/>
                      <a:pt x="33675" y="3545"/>
                      <a:pt x="32514" y="3545"/>
                    </a:cubicBezTo>
                    <a:lnTo>
                      <a:pt x="15346" y="3545"/>
                    </a:lnTo>
                    <a:cubicBezTo>
                      <a:pt x="15346" y="3545"/>
                      <a:pt x="14079" y="2195"/>
                      <a:pt x="13201" y="1268"/>
                    </a:cubicBezTo>
                    <a:cubicBezTo>
                      <a:pt x="12663" y="701"/>
                      <a:pt x="11853" y="37"/>
                      <a:pt x="11070" y="37"/>
                    </a:cubicBezTo>
                    <a:lnTo>
                      <a:pt x="2103" y="0"/>
                    </a:lnTo>
                    <a:close/>
                  </a:path>
                </a:pathLst>
              </a:custGeom>
              <a:solidFill>
                <a:srgbClr val="835A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627;p17">
                <a:extLst>
                  <a:ext uri="{FF2B5EF4-FFF2-40B4-BE49-F238E27FC236}">
                    <a16:creationId xmlns:a16="http://schemas.microsoft.com/office/drawing/2014/main" id="{9D168954-8C36-CB6D-EA64-4C88BEF43AFB}"/>
                  </a:ext>
                </a:extLst>
              </p:cNvPr>
              <p:cNvSpPr/>
              <p:nvPr/>
            </p:nvSpPr>
            <p:spPr>
              <a:xfrm>
                <a:off x="1743325" y="1842325"/>
                <a:ext cx="882775" cy="764150"/>
              </a:xfrm>
              <a:custGeom>
                <a:avLst/>
                <a:gdLst/>
                <a:ahLst/>
                <a:cxnLst/>
                <a:rect l="l" t="t" r="r" b="b"/>
                <a:pathLst>
                  <a:path w="35311" h="30566" extrusionOk="0">
                    <a:moveTo>
                      <a:pt x="2449" y="695"/>
                    </a:moveTo>
                    <a:lnTo>
                      <a:pt x="11417" y="731"/>
                    </a:lnTo>
                    <a:cubicBezTo>
                      <a:pt x="12125" y="731"/>
                      <a:pt x="12898" y="1435"/>
                      <a:pt x="13296" y="1854"/>
                    </a:cubicBezTo>
                    <a:cubicBezTo>
                      <a:pt x="14173" y="2781"/>
                      <a:pt x="15441" y="4129"/>
                      <a:pt x="15441" y="4129"/>
                    </a:cubicBezTo>
                    <a:cubicBezTo>
                      <a:pt x="15506" y="4199"/>
                      <a:pt x="15598" y="4238"/>
                      <a:pt x="15693" y="4238"/>
                    </a:cubicBezTo>
                    <a:lnTo>
                      <a:pt x="32861" y="4238"/>
                    </a:lnTo>
                    <a:cubicBezTo>
                      <a:pt x="33830" y="4238"/>
                      <a:pt x="34617" y="5026"/>
                      <a:pt x="34617" y="5994"/>
                    </a:cubicBezTo>
                    <a:lnTo>
                      <a:pt x="34617" y="28116"/>
                    </a:lnTo>
                    <a:cubicBezTo>
                      <a:pt x="34617" y="29083"/>
                      <a:pt x="33830" y="29871"/>
                      <a:pt x="32861" y="29871"/>
                    </a:cubicBezTo>
                    <a:lnTo>
                      <a:pt x="2450" y="29871"/>
                    </a:lnTo>
                    <a:cubicBezTo>
                      <a:pt x="1482" y="29871"/>
                      <a:pt x="694" y="29083"/>
                      <a:pt x="694" y="28116"/>
                    </a:cubicBezTo>
                    <a:lnTo>
                      <a:pt x="694" y="2450"/>
                    </a:lnTo>
                    <a:cubicBezTo>
                      <a:pt x="694" y="1482"/>
                      <a:pt x="1482" y="695"/>
                      <a:pt x="2449" y="695"/>
                    </a:cubicBezTo>
                    <a:close/>
                    <a:moveTo>
                      <a:pt x="2450" y="0"/>
                    </a:moveTo>
                    <a:cubicBezTo>
                      <a:pt x="1099" y="0"/>
                      <a:pt x="0" y="1100"/>
                      <a:pt x="0" y="2450"/>
                    </a:cubicBezTo>
                    <a:lnTo>
                      <a:pt x="0" y="28116"/>
                    </a:lnTo>
                    <a:cubicBezTo>
                      <a:pt x="0" y="29466"/>
                      <a:pt x="1099" y="30565"/>
                      <a:pt x="2450" y="30565"/>
                    </a:cubicBezTo>
                    <a:lnTo>
                      <a:pt x="32861" y="30565"/>
                    </a:lnTo>
                    <a:cubicBezTo>
                      <a:pt x="34213" y="30565"/>
                      <a:pt x="35311" y="29466"/>
                      <a:pt x="35311" y="28116"/>
                    </a:cubicBezTo>
                    <a:lnTo>
                      <a:pt x="35311" y="5995"/>
                    </a:lnTo>
                    <a:cubicBezTo>
                      <a:pt x="35311" y="4643"/>
                      <a:pt x="34213" y="3544"/>
                      <a:pt x="32861" y="3544"/>
                    </a:cubicBezTo>
                    <a:lnTo>
                      <a:pt x="15844" y="3544"/>
                    </a:lnTo>
                    <a:cubicBezTo>
                      <a:pt x="15524" y="3205"/>
                      <a:pt x="14528" y="2146"/>
                      <a:pt x="13800" y="1377"/>
                    </a:cubicBezTo>
                    <a:cubicBezTo>
                      <a:pt x="13221" y="766"/>
                      <a:pt x="12337" y="37"/>
                      <a:pt x="11418" y="37"/>
                    </a:cubicBezTo>
                    <a:lnTo>
                      <a:pt x="2450" y="0"/>
                    </a:lnTo>
                    <a:close/>
                  </a:path>
                </a:pathLst>
              </a:custGeom>
              <a:solidFill>
                <a:srgbClr val="2E31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628;p17">
                <a:extLst>
                  <a:ext uri="{FF2B5EF4-FFF2-40B4-BE49-F238E27FC236}">
                    <a16:creationId xmlns:a16="http://schemas.microsoft.com/office/drawing/2014/main" id="{B91C8412-A899-B4D5-EB12-6F228346D5B0}"/>
                  </a:ext>
                </a:extLst>
              </p:cNvPr>
              <p:cNvSpPr/>
              <p:nvPr/>
            </p:nvSpPr>
            <p:spPr>
              <a:xfrm>
                <a:off x="1752000" y="2003025"/>
                <a:ext cx="890900" cy="595125"/>
              </a:xfrm>
              <a:custGeom>
                <a:avLst/>
                <a:gdLst/>
                <a:ahLst/>
                <a:cxnLst/>
                <a:rect l="l" t="t" r="r" b="b"/>
                <a:pathLst>
                  <a:path w="35636" h="23805" extrusionOk="0">
                    <a:moveTo>
                      <a:pt x="14907" y="0"/>
                    </a:moveTo>
                    <a:cubicBezTo>
                      <a:pt x="14296" y="0"/>
                      <a:pt x="13718" y="270"/>
                      <a:pt x="13328" y="740"/>
                    </a:cubicBezTo>
                    <a:cubicBezTo>
                      <a:pt x="12627" y="1584"/>
                      <a:pt x="11642" y="2840"/>
                      <a:pt x="11642" y="2840"/>
                    </a:cubicBezTo>
                    <a:lnTo>
                      <a:pt x="1" y="2840"/>
                    </a:lnTo>
                    <a:lnTo>
                      <a:pt x="1" y="21750"/>
                    </a:lnTo>
                    <a:cubicBezTo>
                      <a:pt x="1" y="22876"/>
                      <a:pt x="914" y="23790"/>
                      <a:pt x="2041" y="23791"/>
                    </a:cubicBezTo>
                    <a:lnTo>
                      <a:pt x="33746" y="23805"/>
                    </a:lnTo>
                    <a:cubicBezTo>
                      <a:pt x="34790" y="23805"/>
                      <a:pt x="35636" y="22958"/>
                      <a:pt x="35636" y="21914"/>
                    </a:cubicBezTo>
                    <a:lnTo>
                      <a:pt x="35636" y="1627"/>
                    </a:lnTo>
                    <a:cubicBezTo>
                      <a:pt x="35636" y="729"/>
                      <a:pt x="34909" y="0"/>
                      <a:pt x="34010" y="0"/>
                    </a:cubicBezTo>
                    <a:close/>
                  </a:path>
                </a:pathLst>
              </a:custGeom>
              <a:solidFill>
                <a:srgbClr val="835A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629;p17">
                <a:extLst>
                  <a:ext uri="{FF2B5EF4-FFF2-40B4-BE49-F238E27FC236}">
                    <a16:creationId xmlns:a16="http://schemas.microsoft.com/office/drawing/2014/main" id="{CAFE47EC-806B-073F-C327-F0A30D9582D7}"/>
                  </a:ext>
                </a:extLst>
              </p:cNvPr>
              <p:cNvSpPr/>
              <p:nvPr/>
            </p:nvSpPr>
            <p:spPr>
              <a:xfrm>
                <a:off x="1743325" y="1994350"/>
                <a:ext cx="908250" cy="612475"/>
              </a:xfrm>
              <a:custGeom>
                <a:avLst/>
                <a:gdLst/>
                <a:ahLst/>
                <a:cxnLst/>
                <a:rect l="l" t="t" r="r" b="b"/>
                <a:pathLst>
                  <a:path w="36330" h="24499" extrusionOk="0">
                    <a:moveTo>
                      <a:pt x="34357" y="695"/>
                    </a:moveTo>
                    <a:cubicBezTo>
                      <a:pt x="35062" y="695"/>
                      <a:pt x="35636" y="1269"/>
                      <a:pt x="35636" y="1974"/>
                    </a:cubicBezTo>
                    <a:lnTo>
                      <a:pt x="35636" y="22261"/>
                    </a:lnTo>
                    <a:cubicBezTo>
                      <a:pt x="35636" y="22674"/>
                      <a:pt x="35475" y="23061"/>
                      <a:pt x="35183" y="23352"/>
                    </a:cubicBezTo>
                    <a:cubicBezTo>
                      <a:pt x="34892" y="23643"/>
                      <a:pt x="34505" y="23804"/>
                      <a:pt x="34093" y="23804"/>
                    </a:cubicBezTo>
                    <a:lnTo>
                      <a:pt x="2388" y="23790"/>
                    </a:lnTo>
                    <a:cubicBezTo>
                      <a:pt x="1454" y="23790"/>
                      <a:pt x="694" y="23030"/>
                      <a:pt x="694" y="22097"/>
                    </a:cubicBezTo>
                    <a:lnTo>
                      <a:pt x="694" y="3535"/>
                    </a:lnTo>
                    <a:lnTo>
                      <a:pt x="11989" y="3535"/>
                    </a:lnTo>
                    <a:cubicBezTo>
                      <a:pt x="12096" y="3535"/>
                      <a:pt x="12197" y="3486"/>
                      <a:pt x="12263" y="3402"/>
                    </a:cubicBezTo>
                    <a:cubicBezTo>
                      <a:pt x="12263" y="3401"/>
                      <a:pt x="13244" y="2149"/>
                      <a:pt x="13941" y="1310"/>
                    </a:cubicBezTo>
                    <a:cubicBezTo>
                      <a:pt x="14265" y="919"/>
                      <a:pt x="14744" y="695"/>
                      <a:pt x="15254" y="695"/>
                    </a:cubicBezTo>
                    <a:close/>
                    <a:moveTo>
                      <a:pt x="15254" y="1"/>
                    </a:moveTo>
                    <a:cubicBezTo>
                      <a:pt x="14536" y="1"/>
                      <a:pt x="13863" y="317"/>
                      <a:pt x="13407" y="866"/>
                    </a:cubicBezTo>
                    <a:cubicBezTo>
                      <a:pt x="12842" y="1547"/>
                      <a:pt x="12093" y="2495"/>
                      <a:pt x="11820" y="2840"/>
                    </a:cubicBezTo>
                    <a:lnTo>
                      <a:pt x="348" y="2840"/>
                    </a:lnTo>
                    <a:cubicBezTo>
                      <a:pt x="155" y="2840"/>
                      <a:pt x="0" y="2996"/>
                      <a:pt x="0" y="3187"/>
                    </a:cubicBezTo>
                    <a:lnTo>
                      <a:pt x="0" y="22097"/>
                    </a:lnTo>
                    <a:cubicBezTo>
                      <a:pt x="0" y="23413"/>
                      <a:pt x="1071" y="24484"/>
                      <a:pt x="2388" y="24484"/>
                    </a:cubicBezTo>
                    <a:lnTo>
                      <a:pt x="34093" y="24498"/>
                    </a:lnTo>
                    <a:cubicBezTo>
                      <a:pt x="34690" y="24498"/>
                      <a:pt x="35253" y="24265"/>
                      <a:pt x="35675" y="23843"/>
                    </a:cubicBezTo>
                    <a:cubicBezTo>
                      <a:pt x="36097" y="23421"/>
                      <a:pt x="36330" y="22859"/>
                      <a:pt x="36330" y="22261"/>
                    </a:cubicBezTo>
                    <a:lnTo>
                      <a:pt x="36330" y="1974"/>
                    </a:lnTo>
                    <a:cubicBezTo>
                      <a:pt x="36330" y="885"/>
                      <a:pt x="35445" y="1"/>
                      <a:pt x="34357" y="1"/>
                    </a:cubicBezTo>
                    <a:close/>
                  </a:path>
                </a:pathLst>
              </a:custGeom>
              <a:solidFill>
                <a:srgbClr val="2E31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" name="Google Shape;550;p17">
              <a:extLst>
                <a:ext uri="{FF2B5EF4-FFF2-40B4-BE49-F238E27FC236}">
                  <a16:creationId xmlns:a16="http://schemas.microsoft.com/office/drawing/2014/main" id="{2E896630-EB0D-86C7-E75C-4B3EC934D2B4}"/>
                </a:ext>
              </a:extLst>
            </p:cNvPr>
            <p:cNvSpPr txBox="1"/>
            <p:nvPr/>
          </p:nvSpPr>
          <p:spPr>
            <a:xfrm>
              <a:off x="4247225" y="4085050"/>
              <a:ext cx="6495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?</a:t>
              </a:r>
              <a:endParaRPr sz="3000" b="1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15" name="Google Shape;502;p15">
            <a:extLst>
              <a:ext uri="{FF2B5EF4-FFF2-40B4-BE49-F238E27FC236}">
                <a16:creationId xmlns:a16="http://schemas.microsoft.com/office/drawing/2014/main" id="{EF409D0E-C9B1-8F8B-3E1C-925E3789144C}"/>
              </a:ext>
            </a:extLst>
          </p:cNvPr>
          <p:cNvSpPr/>
          <p:nvPr/>
        </p:nvSpPr>
        <p:spPr>
          <a:xfrm>
            <a:off x="851505" y="2575380"/>
            <a:ext cx="143327" cy="143327"/>
          </a:xfrm>
          <a:custGeom>
            <a:avLst/>
            <a:gdLst/>
            <a:ahLst/>
            <a:cxnLst/>
            <a:rect l="l" t="t" r="r" b="b"/>
            <a:pathLst>
              <a:path w="3175" h="3175" extrusionOk="0">
                <a:moveTo>
                  <a:pt x="1587" y="1"/>
                </a:moveTo>
                <a:cubicBezTo>
                  <a:pt x="710" y="1"/>
                  <a:pt x="0" y="711"/>
                  <a:pt x="0" y="1587"/>
                </a:cubicBezTo>
                <a:cubicBezTo>
                  <a:pt x="0" y="2464"/>
                  <a:pt x="710" y="3175"/>
                  <a:pt x="1587" y="3175"/>
                </a:cubicBezTo>
                <a:cubicBezTo>
                  <a:pt x="2464" y="3175"/>
                  <a:pt x="3174" y="2464"/>
                  <a:pt x="3174" y="1587"/>
                </a:cubicBezTo>
                <a:cubicBezTo>
                  <a:pt x="3174" y="711"/>
                  <a:pt x="2464" y="1"/>
                  <a:pt x="1587" y="1"/>
                </a:cubicBezTo>
                <a:close/>
              </a:path>
            </a:pathLst>
          </a:custGeom>
          <a:solidFill>
            <a:srgbClr val="84D3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506;p15">
            <a:extLst>
              <a:ext uri="{FF2B5EF4-FFF2-40B4-BE49-F238E27FC236}">
                <a16:creationId xmlns:a16="http://schemas.microsoft.com/office/drawing/2014/main" id="{30AB5ABF-3BA4-65C9-7C20-166364BD247D}"/>
              </a:ext>
            </a:extLst>
          </p:cNvPr>
          <p:cNvSpPr/>
          <p:nvPr/>
        </p:nvSpPr>
        <p:spPr>
          <a:xfrm>
            <a:off x="8249926" y="2762761"/>
            <a:ext cx="143327" cy="143327"/>
          </a:xfrm>
          <a:custGeom>
            <a:avLst/>
            <a:gdLst/>
            <a:ahLst/>
            <a:cxnLst/>
            <a:rect l="l" t="t" r="r" b="b"/>
            <a:pathLst>
              <a:path w="3175" h="3175" extrusionOk="0">
                <a:moveTo>
                  <a:pt x="1587" y="1"/>
                </a:moveTo>
                <a:cubicBezTo>
                  <a:pt x="710" y="1"/>
                  <a:pt x="0" y="711"/>
                  <a:pt x="0" y="1587"/>
                </a:cubicBezTo>
                <a:cubicBezTo>
                  <a:pt x="0" y="2464"/>
                  <a:pt x="710" y="3175"/>
                  <a:pt x="1587" y="3175"/>
                </a:cubicBezTo>
                <a:cubicBezTo>
                  <a:pt x="2464" y="3175"/>
                  <a:pt x="3174" y="2464"/>
                  <a:pt x="3174" y="1587"/>
                </a:cubicBezTo>
                <a:cubicBezTo>
                  <a:pt x="3174" y="711"/>
                  <a:pt x="2464" y="1"/>
                  <a:pt x="1587" y="1"/>
                </a:cubicBezTo>
                <a:close/>
              </a:path>
            </a:pathLst>
          </a:custGeom>
          <a:solidFill>
            <a:srgbClr val="FAB8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495;p15">
            <a:extLst>
              <a:ext uri="{FF2B5EF4-FFF2-40B4-BE49-F238E27FC236}">
                <a16:creationId xmlns:a16="http://schemas.microsoft.com/office/drawing/2014/main" id="{31A496F3-A46C-C29E-795C-4493E6D9FF41}"/>
              </a:ext>
            </a:extLst>
          </p:cNvPr>
          <p:cNvSpPr/>
          <p:nvPr/>
        </p:nvSpPr>
        <p:spPr>
          <a:xfrm rot="2700000">
            <a:off x="4088712" y="844866"/>
            <a:ext cx="196700" cy="196700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859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34"/>
          <p:cNvSpPr txBox="1"/>
          <p:nvPr/>
        </p:nvSpPr>
        <p:spPr>
          <a:xfrm>
            <a:off x="693500" y="406651"/>
            <a:ext cx="4024804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https://</a:t>
            </a:r>
            <a:r>
              <a:rPr lang="en-ID" sz="1000" dirty="0"/>
              <a:t>AurellOrell/hackathonsemesta2023-ReexarAI</a:t>
            </a:r>
            <a:endParaRPr lang="en-ID"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92FB1BB-EE34-C887-8CDB-8BEAF72B51F7}"/>
              </a:ext>
            </a:extLst>
          </p:cNvPr>
          <p:cNvGrpSpPr/>
          <p:nvPr/>
        </p:nvGrpSpPr>
        <p:grpSpPr>
          <a:xfrm>
            <a:off x="798351" y="806925"/>
            <a:ext cx="7542724" cy="3776474"/>
            <a:chOff x="798351" y="806925"/>
            <a:chExt cx="7542724" cy="3776474"/>
          </a:xfrm>
        </p:grpSpPr>
        <p:sp>
          <p:nvSpPr>
            <p:cNvPr id="1971" name="Google Shape;1971;p34"/>
            <p:cNvSpPr/>
            <p:nvPr/>
          </p:nvSpPr>
          <p:spPr>
            <a:xfrm>
              <a:off x="798351" y="806925"/>
              <a:ext cx="7542724" cy="809101"/>
            </a:xfrm>
            <a:prstGeom prst="roundRect">
              <a:avLst>
                <a:gd name="adj" fmla="val 26774"/>
              </a:avLst>
            </a:prstGeom>
            <a:solidFill>
              <a:srgbClr val="5D72F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798351" y="1129506"/>
              <a:ext cx="7542724" cy="345389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973" name="Google Shape;1973;p34"/>
            <p:cNvGrpSpPr/>
            <p:nvPr/>
          </p:nvGrpSpPr>
          <p:grpSpPr>
            <a:xfrm>
              <a:off x="7410297" y="866420"/>
              <a:ext cx="740880" cy="208431"/>
              <a:chOff x="7438097" y="656818"/>
              <a:chExt cx="706371" cy="198721"/>
            </a:xfrm>
          </p:grpSpPr>
          <p:sp>
            <p:nvSpPr>
              <p:cNvPr id="1974" name="Google Shape;1974;p34"/>
              <p:cNvSpPr/>
              <p:nvPr/>
            </p:nvSpPr>
            <p:spPr>
              <a:xfrm>
                <a:off x="7950642" y="661697"/>
                <a:ext cx="188947" cy="188946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rgbClr val="3037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34"/>
              <p:cNvSpPr/>
              <p:nvPr/>
            </p:nvSpPr>
            <p:spPr>
              <a:xfrm>
                <a:off x="7945765" y="656819"/>
                <a:ext cx="198703" cy="198720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34"/>
              <p:cNvSpPr/>
              <p:nvPr/>
            </p:nvSpPr>
            <p:spPr>
              <a:xfrm>
                <a:off x="8002200" y="714592"/>
                <a:ext cx="85855" cy="83176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34"/>
              <p:cNvSpPr/>
              <p:nvPr/>
            </p:nvSpPr>
            <p:spPr>
              <a:xfrm>
                <a:off x="7996806" y="709714"/>
                <a:ext cx="96645" cy="92933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34"/>
              <p:cNvSpPr/>
              <p:nvPr/>
            </p:nvSpPr>
            <p:spPr>
              <a:xfrm>
                <a:off x="8002200" y="714592"/>
                <a:ext cx="85855" cy="83176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34"/>
              <p:cNvSpPr/>
              <p:nvPr/>
            </p:nvSpPr>
            <p:spPr>
              <a:xfrm>
                <a:off x="7996806" y="709714"/>
                <a:ext cx="96645" cy="92933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34"/>
              <p:cNvSpPr/>
              <p:nvPr/>
            </p:nvSpPr>
            <p:spPr>
              <a:xfrm>
                <a:off x="7442978" y="661697"/>
                <a:ext cx="188947" cy="188946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rgbClr val="3037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34"/>
              <p:cNvSpPr/>
              <p:nvPr/>
            </p:nvSpPr>
            <p:spPr>
              <a:xfrm>
                <a:off x="7438097" y="656818"/>
                <a:ext cx="198722" cy="198720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34"/>
              <p:cNvSpPr/>
              <p:nvPr/>
            </p:nvSpPr>
            <p:spPr>
              <a:xfrm>
                <a:off x="7473984" y="801002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34"/>
              <p:cNvSpPr/>
              <p:nvPr/>
            </p:nvSpPr>
            <p:spPr>
              <a:xfrm>
                <a:off x="7697696" y="661696"/>
                <a:ext cx="188947" cy="188945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rgbClr val="3037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34"/>
              <p:cNvSpPr/>
              <p:nvPr/>
            </p:nvSpPr>
            <p:spPr>
              <a:xfrm>
                <a:off x="7692824" y="656819"/>
                <a:ext cx="198703" cy="198720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34"/>
              <p:cNvSpPr/>
              <p:nvPr/>
            </p:nvSpPr>
            <p:spPr>
              <a:xfrm>
                <a:off x="7733762" y="703782"/>
                <a:ext cx="116866" cy="104793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34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58AE32A-D18A-9DF8-D839-3411EDC86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970" y="1205896"/>
            <a:ext cx="3677728" cy="1944085"/>
          </a:xfrm>
          <a:prstGeom prst="rect">
            <a:avLst/>
          </a:prstGeom>
        </p:spPr>
      </p:pic>
      <p:sp>
        <p:nvSpPr>
          <p:cNvPr id="5" name="Google Shape;2311;p39">
            <a:extLst>
              <a:ext uri="{FF2B5EF4-FFF2-40B4-BE49-F238E27FC236}">
                <a16:creationId xmlns:a16="http://schemas.microsoft.com/office/drawing/2014/main" id="{D1C18FAE-DD3F-30EE-16AD-BD5C75F10C63}"/>
              </a:ext>
            </a:extLst>
          </p:cNvPr>
          <p:cNvSpPr txBox="1"/>
          <p:nvPr/>
        </p:nvSpPr>
        <p:spPr>
          <a:xfrm>
            <a:off x="867931" y="1205897"/>
            <a:ext cx="3663099" cy="136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Terdapat </a:t>
            </a:r>
            <a:r>
              <a:rPr lang="en-US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tombol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“copy” untuk meng-copy </a:t>
            </a:r>
            <a:r>
              <a:rPr lang="en-US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hasil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ringkasan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tersebut</a:t>
            </a:r>
            <a:endParaRPr lang="en-US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" name="Google Shape;2311;p39">
            <a:extLst>
              <a:ext uri="{FF2B5EF4-FFF2-40B4-BE49-F238E27FC236}">
                <a16:creationId xmlns:a16="http://schemas.microsoft.com/office/drawing/2014/main" id="{18F23232-10EC-4476-4ED6-E29F0CA02A90}"/>
              </a:ext>
            </a:extLst>
          </p:cNvPr>
          <p:cNvSpPr txBox="1"/>
          <p:nvPr/>
        </p:nvSpPr>
        <p:spPr>
          <a:xfrm>
            <a:off x="4625812" y="3149981"/>
            <a:ext cx="3650256" cy="1365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Dan juga terdapat tombol “generate more” untuk meringkas konten teks lainnya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979390A-9B45-6A5E-0951-7DA8D32EE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932" y="2571750"/>
            <a:ext cx="3675940" cy="1944084"/>
          </a:xfrm>
          <a:prstGeom prst="rect">
            <a:avLst/>
          </a:prstGeom>
        </p:spPr>
      </p:pic>
      <p:grpSp>
        <p:nvGrpSpPr>
          <p:cNvPr id="32" name="Google Shape;498;p15">
            <a:extLst>
              <a:ext uri="{FF2B5EF4-FFF2-40B4-BE49-F238E27FC236}">
                <a16:creationId xmlns:a16="http://schemas.microsoft.com/office/drawing/2014/main" id="{FF024188-DACF-E929-3377-518EBEEEA2D7}"/>
              </a:ext>
            </a:extLst>
          </p:cNvPr>
          <p:cNvGrpSpPr/>
          <p:nvPr/>
        </p:nvGrpSpPr>
        <p:grpSpPr>
          <a:xfrm>
            <a:off x="5863351" y="695403"/>
            <a:ext cx="161339" cy="161294"/>
            <a:chOff x="1778950" y="813300"/>
            <a:chExt cx="89350" cy="89325"/>
          </a:xfrm>
        </p:grpSpPr>
        <p:sp>
          <p:nvSpPr>
            <p:cNvPr id="41" name="Google Shape;499;p15">
              <a:extLst>
                <a:ext uri="{FF2B5EF4-FFF2-40B4-BE49-F238E27FC236}">
                  <a16:creationId xmlns:a16="http://schemas.microsoft.com/office/drawing/2014/main" id="{0840364A-EAE0-A27A-4161-CEB607E9577E}"/>
                </a:ext>
              </a:extLst>
            </p:cNvPr>
            <p:cNvSpPr/>
            <p:nvPr/>
          </p:nvSpPr>
          <p:spPr>
            <a:xfrm>
              <a:off x="1783950" y="818275"/>
              <a:ext cx="79375" cy="39700"/>
            </a:xfrm>
            <a:custGeom>
              <a:avLst/>
              <a:gdLst/>
              <a:ahLst/>
              <a:cxnLst/>
              <a:rect l="l" t="t" r="r" b="b"/>
              <a:pathLst>
                <a:path w="3175" h="1588" extrusionOk="0">
                  <a:moveTo>
                    <a:pt x="1587" y="1"/>
                  </a:moveTo>
                  <a:cubicBezTo>
                    <a:pt x="711" y="1"/>
                    <a:pt x="1" y="711"/>
                    <a:pt x="1" y="1587"/>
                  </a:cubicBezTo>
                  <a:lnTo>
                    <a:pt x="3175" y="1587"/>
                  </a:lnTo>
                  <a:cubicBezTo>
                    <a:pt x="3175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rgbClr val="84D3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00;p15">
              <a:extLst>
                <a:ext uri="{FF2B5EF4-FFF2-40B4-BE49-F238E27FC236}">
                  <a16:creationId xmlns:a16="http://schemas.microsoft.com/office/drawing/2014/main" id="{BE9952D6-4357-FE8A-525E-1E390E4D4283}"/>
                </a:ext>
              </a:extLst>
            </p:cNvPr>
            <p:cNvSpPr/>
            <p:nvPr/>
          </p:nvSpPr>
          <p:spPr>
            <a:xfrm>
              <a:off x="1778950" y="813300"/>
              <a:ext cx="89350" cy="89325"/>
            </a:xfrm>
            <a:custGeom>
              <a:avLst/>
              <a:gdLst/>
              <a:ahLst/>
              <a:cxnLst/>
              <a:rect l="l" t="t" r="r" b="b"/>
              <a:pathLst>
                <a:path w="3574" h="3573" extrusionOk="0">
                  <a:moveTo>
                    <a:pt x="1787" y="398"/>
                  </a:moveTo>
                  <a:cubicBezTo>
                    <a:pt x="2553" y="398"/>
                    <a:pt x="3176" y="1022"/>
                    <a:pt x="3176" y="1786"/>
                  </a:cubicBezTo>
                  <a:cubicBezTo>
                    <a:pt x="3176" y="2552"/>
                    <a:pt x="2553" y="3174"/>
                    <a:pt x="1787" y="3174"/>
                  </a:cubicBezTo>
                  <a:cubicBezTo>
                    <a:pt x="1022" y="3174"/>
                    <a:pt x="399" y="2552"/>
                    <a:pt x="399" y="1786"/>
                  </a:cubicBezTo>
                  <a:cubicBezTo>
                    <a:pt x="399" y="1022"/>
                    <a:pt x="1022" y="398"/>
                    <a:pt x="1787" y="398"/>
                  </a:cubicBezTo>
                  <a:close/>
                  <a:moveTo>
                    <a:pt x="1787" y="0"/>
                  </a:moveTo>
                  <a:cubicBezTo>
                    <a:pt x="803" y="0"/>
                    <a:pt x="1" y="802"/>
                    <a:pt x="1" y="1786"/>
                  </a:cubicBezTo>
                  <a:cubicBezTo>
                    <a:pt x="1" y="2772"/>
                    <a:pt x="803" y="3572"/>
                    <a:pt x="1787" y="3572"/>
                  </a:cubicBezTo>
                  <a:cubicBezTo>
                    <a:pt x="2772" y="3572"/>
                    <a:pt x="3573" y="2772"/>
                    <a:pt x="3573" y="1786"/>
                  </a:cubicBezTo>
                  <a:cubicBezTo>
                    <a:pt x="3573" y="802"/>
                    <a:pt x="2772" y="0"/>
                    <a:pt x="17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501;p15">
            <a:extLst>
              <a:ext uri="{FF2B5EF4-FFF2-40B4-BE49-F238E27FC236}">
                <a16:creationId xmlns:a16="http://schemas.microsoft.com/office/drawing/2014/main" id="{CAC10757-0F8A-A909-2F3D-E00F2D5048F6}"/>
              </a:ext>
            </a:extLst>
          </p:cNvPr>
          <p:cNvSpPr/>
          <p:nvPr/>
        </p:nvSpPr>
        <p:spPr>
          <a:xfrm>
            <a:off x="4470563" y="4423114"/>
            <a:ext cx="161249" cy="161294"/>
          </a:xfrm>
          <a:custGeom>
            <a:avLst/>
            <a:gdLst/>
            <a:ahLst/>
            <a:cxnLst/>
            <a:rect l="l" t="t" r="r" b="b"/>
            <a:pathLst>
              <a:path w="3572" h="3573" extrusionOk="0">
                <a:moveTo>
                  <a:pt x="1785" y="398"/>
                </a:moveTo>
                <a:cubicBezTo>
                  <a:pt x="2551" y="398"/>
                  <a:pt x="3174" y="1022"/>
                  <a:pt x="3174" y="1786"/>
                </a:cubicBezTo>
                <a:cubicBezTo>
                  <a:pt x="3174" y="2552"/>
                  <a:pt x="2551" y="3174"/>
                  <a:pt x="1785" y="3174"/>
                </a:cubicBezTo>
                <a:cubicBezTo>
                  <a:pt x="1021" y="3174"/>
                  <a:pt x="397" y="2552"/>
                  <a:pt x="397" y="1786"/>
                </a:cubicBezTo>
                <a:cubicBezTo>
                  <a:pt x="397" y="1022"/>
                  <a:pt x="1021" y="398"/>
                  <a:pt x="1785" y="398"/>
                </a:cubicBezTo>
                <a:close/>
                <a:moveTo>
                  <a:pt x="1785" y="0"/>
                </a:moveTo>
                <a:cubicBezTo>
                  <a:pt x="801" y="0"/>
                  <a:pt x="0" y="802"/>
                  <a:pt x="0" y="1786"/>
                </a:cubicBezTo>
                <a:cubicBezTo>
                  <a:pt x="0" y="2772"/>
                  <a:pt x="801" y="3572"/>
                  <a:pt x="1785" y="3572"/>
                </a:cubicBezTo>
                <a:cubicBezTo>
                  <a:pt x="2771" y="3572"/>
                  <a:pt x="3571" y="2772"/>
                  <a:pt x="3571" y="1786"/>
                </a:cubicBezTo>
                <a:cubicBezTo>
                  <a:pt x="3571" y="802"/>
                  <a:pt x="2771" y="0"/>
                  <a:pt x="178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502;p15">
            <a:extLst>
              <a:ext uri="{FF2B5EF4-FFF2-40B4-BE49-F238E27FC236}">
                <a16:creationId xmlns:a16="http://schemas.microsoft.com/office/drawing/2014/main" id="{6379FDC9-4736-AE89-4DC2-3AA614AEACE9}"/>
              </a:ext>
            </a:extLst>
          </p:cNvPr>
          <p:cNvSpPr/>
          <p:nvPr/>
        </p:nvSpPr>
        <p:spPr>
          <a:xfrm>
            <a:off x="8253521" y="2043454"/>
            <a:ext cx="143327" cy="143327"/>
          </a:xfrm>
          <a:custGeom>
            <a:avLst/>
            <a:gdLst/>
            <a:ahLst/>
            <a:cxnLst/>
            <a:rect l="l" t="t" r="r" b="b"/>
            <a:pathLst>
              <a:path w="3175" h="3175" extrusionOk="0">
                <a:moveTo>
                  <a:pt x="1587" y="1"/>
                </a:moveTo>
                <a:cubicBezTo>
                  <a:pt x="710" y="1"/>
                  <a:pt x="0" y="711"/>
                  <a:pt x="0" y="1587"/>
                </a:cubicBezTo>
                <a:cubicBezTo>
                  <a:pt x="0" y="2464"/>
                  <a:pt x="710" y="3175"/>
                  <a:pt x="1587" y="3175"/>
                </a:cubicBezTo>
                <a:cubicBezTo>
                  <a:pt x="2464" y="3175"/>
                  <a:pt x="3174" y="2464"/>
                  <a:pt x="3174" y="1587"/>
                </a:cubicBezTo>
                <a:cubicBezTo>
                  <a:pt x="3174" y="711"/>
                  <a:pt x="2464" y="1"/>
                  <a:pt x="1587" y="1"/>
                </a:cubicBezTo>
                <a:close/>
              </a:path>
            </a:pathLst>
          </a:custGeom>
          <a:solidFill>
            <a:srgbClr val="84D3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503;p15">
            <a:extLst>
              <a:ext uri="{FF2B5EF4-FFF2-40B4-BE49-F238E27FC236}">
                <a16:creationId xmlns:a16="http://schemas.microsoft.com/office/drawing/2014/main" id="{BA9C8FF0-4A22-107C-FC3F-C54651E2DF9C}"/>
              </a:ext>
            </a:extLst>
          </p:cNvPr>
          <p:cNvSpPr/>
          <p:nvPr/>
        </p:nvSpPr>
        <p:spPr>
          <a:xfrm>
            <a:off x="4015293" y="2174864"/>
            <a:ext cx="143327" cy="143327"/>
          </a:xfrm>
          <a:custGeom>
            <a:avLst/>
            <a:gdLst/>
            <a:ahLst/>
            <a:cxnLst/>
            <a:rect l="l" t="t" r="r" b="b"/>
            <a:pathLst>
              <a:path w="3175" h="3175" extrusionOk="0">
                <a:moveTo>
                  <a:pt x="1587" y="1"/>
                </a:moveTo>
                <a:cubicBezTo>
                  <a:pt x="711" y="1"/>
                  <a:pt x="1" y="711"/>
                  <a:pt x="1" y="1588"/>
                </a:cubicBezTo>
                <a:cubicBezTo>
                  <a:pt x="1" y="2464"/>
                  <a:pt x="711" y="3175"/>
                  <a:pt x="1587" y="3175"/>
                </a:cubicBezTo>
                <a:cubicBezTo>
                  <a:pt x="2464" y="3175"/>
                  <a:pt x="3175" y="2464"/>
                  <a:pt x="3175" y="1588"/>
                </a:cubicBezTo>
                <a:cubicBezTo>
                  <a:pt x="3175" y="711"/>
                  <a:pt x="2464" y="1"/>
                  <a:pt x="1587" y="1"/>
                </a:cubicBezTo>
                <a:close/>
              </a:path>
            </a:pathLst>
          </a:custGeom>
          <a:solidFill>
            <a:srgbClr val="FFCC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504;p15">
            <a:extLst>
              <a:ext uri="{FF2B5EF4-FFF2-40B4-BE49-F238E27FC236}">
                <a16:creationId xmlns:a16="http://schemas.microsoft.com/office/drawing/2014/main" id="{6ED1E1CD-4E58-6003-867D-F04B9DFF6C0B}"/>
              </a:ext>
            </a:extLst>
          </p:cNvPr>
          <p:cNvSpPr/>
          <p:nvPr/>
        </p:nvSpPr>
        <p:spPr>
          <a:xfrm>
            <a:off x="590017" y="4043358"/>
            <a:ext cx="143327" cy="143327"/>
          </a:xfrm>
          <a:custGeom>
            <a:avLst/>
            <a:gdLst/>
            <a:ahLst/>
            <a:cxnLst/>
            <a:rect l="l" t="t" r="r" b="b"/>
            <a:pathLst>
              <a:path w="3175" h="3175" extrusionOk="0">
                <a:moveTo>
                  <a:pt x="1587" y="1"/>
                </a:moveTo>
                <a:cubicBezTo>
                  <a:pt x="711" y="1"/>
                  <a:pt x="1" y="711"/>
                  <a:pt x="1" y="1588"/>
                </a:cubicBezTo>
                <a:cubicBezTo>
                  <a:pt x="1" y="2464"/>
                  <a:pt x="711" y="3175"/>
                  <a:pt x="1587" y="3175"/>
                </a:cubicBezTo>
                <a:cubicBezTo>
                  <a:pt x="2464" y="3175"/>
                  <a:pt x="3175" y="2464"/>
                  <a:pt x="3175" y="1588"/>
                </a:cubicBezTo>
                <a:cubicBezTo>
                  <a:pt x="3175" y="711"/>
                  <a:pt x="2464" y="1"/>
                  <a:pt x="1587" y="1"/>
                </a:cubicBezTo>
                <a:close/>
              </a:path>
            </a:pathLst>
          </a:custGeom>
          <a:solidFill>
            <a:srgbClr val="5D72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505;p15">
            <a:extLst>
              <a:ext uri="{FF2B5EF4-FFF2-40B4-BE49-F238E27FC236}">
                <a16:creationId xmlns:a16="http://schemas.microsoft.com/office/drawing/2014/main" id="{EE81C1A6-6095-B870-AC8A-E15039B50F6B}"/>
              </a:ext>
            </a:extLst>
          </p:cNvPr>
          <p:cNvSpPr/>
          <p:nvPr/>
        </p:nvSpPr>
        <p:spPr>
          <a:xfrm>
            <a:off x="722370" y="1028478"/>
            <a:ext cx="161249" cy="161339"/>
          </a:xfrm>
          <a:custGeom>
            <a:avLst/>
            <a:gdLst/>
            <a:ahLst/>
            <a:cxnLst/>
            <a:rect l="l" t="t" r="r" b="b"/>
            <a:pathLst>
              <a:path w="3572" h="3574" extrusionOk="0">
                <a:moveTo>
                  <a:pt x="1787" y="399"/>
                </a:moveTo>
                <a:cubicBezTo>
                  <a:pt x="2551" y="399"/>
                  <a:pt x="3174" y="1021"/>
                  <a:pt x="3174" y="1787"/>
                </a:cubicBezTo>
                <a:cubicBezTo>
                  <a:pt x="3174" y="2553"/>
                  <a:pt x="2551" y="3175"/>
                  <a:pt x="1787" y="3175"/>
                </a:cubicBezTo>
                <a:cubicBezTo>
                  <a:pt x="1021" y="3175"/>
                  <a:pt x="398" y="2553"/>
                  <a:pt x="398" y="1787"/>
                </a:cubicBezTo>
                <a:cubicBezTo>
                  <a:pt x="398" y="1021"/>
                  <a:pt x="1021" y="399"/>
                  <a:pt x="1787" y="399"/>
                </a:cubicBezTo>
                <a:close/>
                <a:moveTo>
                  <a:pt x="1787" y="1"/>
                </a:moveTo>
                <a:cubicBezTo>
                  <a:pt x="801" y="1"/>
                  <a:pt x="0" y="802"/>
                  <a:pt x="0" y="1787"/>
                </a:cubicBezTo>
                <a:cubicBezTo>
                  <a:pt x="0" y="2771"/>
                  <a:pt x="801" y="3573"/>
                  <a:pt x="1787" y="3573"/>
                </a:cubicBezTo>
                <a:cubicBezTo>
                  <a:pt x="2771" y="3573"/>
                  <a:pt x="3572" y="2771"/>
                  <a:pt x="3572" y="1787"/>
                </a:cubicBezTo>
                <a:cubicBezTo>
                  <a:pt x="3572" y="802"/>
                  <a:pt x="2771" y="1"/>
                  <a:pt x="178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506;p15">
            <a:extLst>
              <a:ext uri="{FF2B5EF4-FFF2-40B4-BE49-F238E27FC236}">
                <a16:creationId xmlns:a16="http://schemas.microsoft.com/office/drawing/2014/main" id="{70F442FF-196B-C5DA-B2E8-B4894EC8949D}"/>
              </a:ext>
            </a:extLst>
          </p:cNvPr>
          <p:cNvSpPr/>
          <p:nvPr/>
        </p:nvSpPr>
        <p:spPr>
          <a:xfrm>
            <a:off x="8046971" y="3422790"/>
            <a:ext cx="143327" cy="143327"/>
          </a:xfrm>
          <a:custGeom>
            <a:avLst/>
            <a:gdLst/>
            <a:ahLst/>
            <a:cxnLst/>
            <a:rect l="l" t="t" r="r" b="b"/>
            <a:pathLst>
              <a:path w="3175" h="3175" extrusionOk="0">
                <a:moveTo>
                  <a:pt x="1587" y="1"/>
                </a:moveTo>
                <a:cubicBezTo>
                  <a:pt x="710" y="1"/>
                  <a:pt x="0" y="711"/>
                  <a:pt x="0" y="1587"/>
                </a:cubicBezTo>
                <a:cubicBezTo>
                  <a:pt x="0" y="2464"/>
                  <a:pt x="710" y="3175"/>
                  <a:pt x="1587" y="3175"/>
                </a:cubicBezTo>
                <a:cubicBezTo>
                  <a:pt x="2464" y="3175"/>
                  <a:pt x="3174" y="2464"/>
                  <a:pt x="3174" y="1587"/>
                </a:cubicBezTo>
                <a:cubicBezTo>
                  <a:pt x="3174" y="711"/>
                  <a:pt x="2464" y="1"/>
                  <a:pt x="1587" y="1"/>
                </a:cubicBezTo>
                <a:close/>
              </a:path>
            </a:pathLst>
          </a:custGeom>
          <a:solidFill>
            <a:srgbClr val="FAB8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507;p15">
            <a:extLst>
              <a:ext uri="{FF2B5EF4-FFF2-40B4-BE49-F238E27FC236}">
                <a16:creationId xmlns:a16="http://schemas.microsoft.com/office/drawing/2014/main" id="{140516FB-D99E-3FB1-589F-B2503034E16D}"/>
              </a:ext>
            </a:extLst>
          </p:cNvPr>
          <p:cNvSpPr/>
          <p:nvPr/>
        </p:nvSpPr>
        <p:spPr>
          <a:xfrm>
            <a:off x="4800259" y="3389829"/>
            <a:ext cx="143327" cy="143327"/>
          </a:xfrm>
          <a:custGeom>
            <a:avLst/>
            <a:gdLst/>
            <a:ahLst/>
            <a:cxnLst/>
            <a:rect l="l" t="t" r="r" b="b"/>
            <a:pathLst>
              <a:path w="3175" h="3175" extrusionOk="0">
                <a:moveTo>
                  <a:pt x="1587" y="1"/>
                </a:moveTo>
                <a:cubicBezTo>
                  <a:pt x="711" y="1"/>
                  <a:pt x="1" y="711"/>
                  <a:pt x="1" y="1588"/>
                </a:cubicBezTo>
                <a:cubicBezTo>
                  <a:pt x="1" y="2464"/>
                  <a:pt x="711" y="3175"/>
                  <a:pt x="1587" y="3175"/>
                </a:cubicBezTo>
                <a:cubicBezTo>
                  <a:pt x="2464" y="3175"/>
                  <a:pt x="3175" y="2464"/>
                  <a:pt x="3175" y="1588"/>
                </a:cubicBezTo>
                <a:cubicBezTo>
                  <a:pt x="3175" y="711"/>
                  <a:pt x="2464" y="1"/>
                  <a:pt x="1587" y="1"/>
                </a:cubicBezTo>
                <a:close/>
              </a:path>
            </a:pathLst>
          </a:custGeom>
          <a:solidFill>
            <a:srgbClr val="FF6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813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33"/>
          <p:cNvSpPr txBox="1"/>
          <p:nvPr/>
        </p:nvSpPr>
        <p:spPr>
          <a:xfrm>
            <a:off x="693500" y="406651"/>
            <a:ext cx="425889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https://</a:t>
            </a:r>
            <a:r>
              <a:rPr lang="en-ID" sz="1000" dirty="0"/>
              <a:t>AurellOrell/hackathonsemesta2023-ReexarAI</a:t>
            </a:r>
            <a:endParaRPr lang="en-ID"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1955" name="Google Shape;1955;p33"/>
          <p:cNvGraphicFramePr/>
          <p:nvPr>
            <p:extLst>
              <p:ext uri="{D42A27DB-BD31-4B8C-83A1-F6EECF244321}">
                <p14:modId xmlns:p14="http://schemas.microsoft.com/office/powerpoint/2010/main" val="2759305041"/>
              </p:ext>
            </p:extLst>
          </p:nvPr>
        </p:nvGraphicFramePr>
        <p:xfrm>
          <a:off x="1149772" y="1151564"/>
          <a:ext cx="6844455" cy="3032668"/>
        </p:xfrm>
        <a:graphic>
          <a:graphicData uri="http://schemas.openxmlformats.org/drawingml/2006/table">
            <a:tbl>
              <a:tblPr>
                <a:noFill/>
                <a:tableStyleId>{3A52D210-1F5E-4445-AC84-3A3F3FE8DDBE}</a:tableStyleId>
              </a:tblPr>
              <a:tblGrid>
                <a:gridCol w="702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6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5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98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 SemiBold"/>
                          <a:ea typeface="Source Code Pro SemiBold"/>
                          <a:cs typeface="Source Code Pro SemiBold"/>
                          <a:sym typeface="Source Code Pro SemiBold"/>
                        </a:rPr>
                        <a:t>01</a:t>
                      </a:r>
                      <a:endParaRPr sz="1800">
                        <a:solidFill>
                          <a:schemeClr val="dk1"/>
                        </a:solidFill>
                        <a:latin typeface="Source Code Pro SemiBold"/>
                        <a:ea typeface="Source Code Pro SemiBold"/>
                        <a:cs typeface="Source Code Pro SemiBold"/>
                        <a:sym typeface="Source Code Pro SemiBold"/>
                      </a:endParaRPr>
                    </a:p>
                  </a:txBody>
                  <a:tcPr marL="82729" marR="82729" marT="82729" marB="82729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700" dirty="0" err="1">
                          <a:solidFill>
                            <a:schemeClr val="dk1"/>
                          </a:solidFill>
                          <a:latin typeface="Source Code Pro SemiBold"/>
                          <a:ea typeface="Source Code Pro SemiBold"/>
                          <a:cs typeface="Source Code Pro SemiBold"/>
                          <a:sym typeface="Source Code Pro SemiBold"/>
                        </a:rPr>
                        <a:t>Manfaat</a:t>
                      </a:r>
                      <a:r>
                        <a:rPr lang="en-ID" sz="1700" dirty="0">
                          <a:solidFill>
                            <a:schemeClr val="dk1"/>
                          </a:solidFill>
                          <a:latin typeface="Source Code Pro SemiBold"/>
                          <a:ea typeface="Source Code Pro SemiBold"/>
                          <a:cs typeface="Source Code Pro SemiBold"/>
                          <a:sym typeface="Source Code Pro SemiBold"/>
                        </a:rPr>
                        <a:t> </a:t>
                      </a:r>
                      <a:r>
                        <a:rPr lang="en-ID" sz="1700" dirty="0" err="1">
                          <a:solidFill>
                            <a:schemeClr val="dk1"/>
                          </a:solidFill>
                          <a:latin typeface="Source Code Pro SemiBold"/>
                          <a:ea typeface="Source Code Pro SemiBold"/>
                          <a:cs typeface="Source Code Pro SemiBold"/>
                          <a:sym typeface="Source Code Pro SemiBold"/>
                        </a:rPr>
                        <a:t>penggunaan</a:t>
                      </a:r>
                      <a:endParaRPr lang="en-ID" sz="1700" dirty="0">
                        <a:solidFill>
                          <a:schemeClr val="dk1"/>
                        </a:solidFill>
                        <a:latin typeface="Source Code Pro SemiBold"/>
                        <a:ea typeface="Source Code Pro SemiBold"/>
                        <a:cs typeface="Source Code Pro SemiBold"/>
                        <a:sym typeface="Source Code Pro SemiBold"/>
                      </a:endParaRPr>
                    </a:p>
                  </a:txBody>
                  <a:tcPr marL="82729" marR="82729" marT="82729" marB="82729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0" i="0" dirty="0" err="1">
                          <a:solidFill>
                            <a:srgbClr val="11111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efisiensi</a:t>
                      </a:r>
                      <a:r>
                        <a:rPr lang="es-ES" sz="1300" b="0" i="0" dirty="0">
                          <a:solidFill>
                            <a:srgbClr val="11111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s-ES" sz="1300" b="0" i="0" dirty="0" err="1">
                          <a:solidFill>
                            <a:srgbClr val="11111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membaca</a:t>
                      </a:r>
                      <a:r>
                        <a:rPr lang="es-ES" sz="1300" b="0" i="0" dirty="0">
                          <a:solidFill>
                            <a:srgbClr val="11111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, </a:t>
                      </a:r>
                      <a:r>
                        <a:rPr lang="es-ES" sz="1300" b="0" i="0" dirty="0" err="1">
                          <a:solidFill>
                            <a:srgbClr val="11111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pemahaman</a:t>
                      </a:r>
                      <a:r>
                        <a:rPr lang="es-ES" sz="1300" b="0" i="0" dirty="0">
                          <a:solidFill>
                            <a:srgbClr val="11111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s-ES" sz="1300" b="0" i="0" dirty="0" err="1">
                          <a:solidFill>
                            <a:srgbClr val="11111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cepat</a:t>
                      </a:r>
                      <a:r>
                        <a:rPr lang="es-ES" sz="1300" b="0" i="0" dirty="0">
                          <a:solidFill>
                            <a:srgbClr val="11111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, dan </a:t>
                      </a:r>
                      <a:r>
                        <a:rPr lang="es-ES" sz="1300" b="0" i="0" dirty="0" err="1">
                          <a:solidFill>
                            <a:srgbClr val="11111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penghematan</a:t>
                      </a:r>
                      <a:r>
                        <a:rPr lang="es-ES" sz="1300" b="0" i="0" dirty="0">
                          <a:solidFill>
                            <a:srgbClr val="11111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s-ES" sz="1300" b="0" i="0" dirty="0" err="1">
                          <a:solidFill>
                            <a:srgbClr val="11111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waktu</a:t>
                      </a:r>
                      <a:r>
                        <a:rPr lang="es-ES" sz="1300" b="0" i="0" dirty="0">
                          <a:solidFill>
                            <a:srgbClr val="11111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.</a:t>
                      </a:r>
                      <a:endParaRPr lang="en-US" sz="1300" dirty="0">
                        <a:solidFill>
                          <a:srgbClr val="11111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Roboto Mono"/>
                        <a:sym typeface="Roboto Mono"/>
                      </a:endParaRPr>
                    </a:p>
                  </a:txBody>
                  <a:tcPr marL="82729" marR="82729" marT="82729" marB="82729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 SemiBold"/>
                          <a:ea typeface="Source Code Pro SemiBold"/>
                          <a:cs typeface="Source Code Pro SemiBold"/>
                          <a:sym typeface="Source Code Pro SemiBold"/>
                        </a:rPr>
                        <a:t>02</a:t>
                      </a:r>
                      <a:endParaRPr sz="1800">
                        <a:solidFill>
                          <a:schemeClr val="dk1"/>
                        </a:solidFill>
                        <a:latin typeface="Source Code Pro SemiBold"/>
                        <a:ea typeface="Source Code Pro SemiBold"/>
                        <a:cs typeface="Source Code Pro SemiBold"/>
                        <a:sym typeface="Source Code Pro SemiBold"/>
                      </a:endParaRPr>
                    </a:p>
                  </a:txBody>
                  <a:tcPr marL="82729" marR="82729" marT="82729" marB="82729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700" dirty="0" err="1">
                          <a:solidFill>
                            <a:schemeClr val="dk1"/>
                          </a:solidFill>
                          <a:latin typeface="Source Code Pro SemiBold"/>
                          <a:ea typeface="Source Code Pro SemiBold"/>
                          <a:cs typeface="Source Code Pro SemiBold"/>
                          <a:sym typeface="Source Code Pro SemiBold"/>
                        </a:rPr>
                        <a:t>Keunggulan</a:t>
                      </a:r>
                      <a:r>
                        <a:rPr lang="en-ID" sz="1700" dirty="0">
                          <a:solidFill>
                            <a:schemeClr val="dk1"/>
                          </a:solidFill>
                          <a:latin typeface="Source Code Pro SemiBold"/>
                          <a:ea typeface="Source Code Pro SemiBold"/>
                          <a:cs typeface="Source Code Pro SemiBold"/>
                          <a:sym typeface="Source Code Pro SemiBold"/>
                        </a:rPr>
                        <a:t> Website</a:t>
                      </a:r>
                    </a:p>
                  </a:txBody>
                  <a:tcPr marL="82729" marR="82729" marT="82729" marB="82729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0" i="0" dirty="0" err="1">
                          <a:solidFill>
                            <a:srgbClr val="11111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kemampuan</a:t>
                      </a:r>
                      <a:r>
                        <a:rPr lang="es-ES" sz="1300" b="0" i="0" dirty="0">
                          <a:solidFill>
                            <a:srgbClr val="11111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s-ES" sz="1300" b="0" i="0" dirty="0" err="1">
                          <a:solidFill>
                            <a:srgbClr val="11111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meringkas</a:t>
                      </a:r>
                      <a:r>
                        <a:rPr lang="es-ES" sz="1300" b="0" i="0" dirty="0">
                          <a:solidFill>
                            <a:srgbClr val="11111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s-ES" sz="1300" b="0" i="0" dirty="0" err="1">
                          <a:solidFill>
                            <a:srgbClr val="11111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teks</a:t>
                      </a:r>
                      <a:r>
                        <a:rPr lang="es-ES" sz="1300" b="0" i="0" dirty="0">
                          <a:solidFill>
                            <a:srgbClr val="11111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yang </a:t>
                      </a:r>
                      <a:r>
                        <a:rPr lang="es-ES" sz="1300" b="0" i="0" dirty="0" err="1">
                          <a:solidFill>
                            <a:srgbClr val="11111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kompleks</a:t>
                      </a:r>
                      <a:r>
                        <a:rPr lang="es-ES" sz="1300" b="0" i="0" dirty="0">
                          <a:solidFill>
                            <a:srgbClr val="11111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, </a:t>
                      </a:r>
                      <a:r>
                        <a:rPr lang="es-ES" sz="1300" b="0" i="0" dirty="0" err="1">
                          <a:solidFill>
                            <a:srgbClr val="11111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penggunaan</a:t>
                      </a:r>
                      <a:r>
                        <a:rPr lang="es-ES" sz="1300" b="0" i="0" dirty="0">
                          <a:solidFill>
                            <a:srgbClr val="11111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s-ES" sz="1300" b="0" i="0" dirty="0" err="1">
                          <a:solidFill>
                            <a:srgbClr val="11111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teknologi</a:t>
                      </a:r>
                      <a:r>
                        <a:rPr lang="es-ES" sz="1300" b="0" i="0" dirty="0">
                          <a:solidFill>
                            <a:srgbClr val="11111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AI yang </a:t>
                      </a:r>
                      <a:r>
                        <a:rPr lang="es-ES" sz="1300" b="0" i="0" dirty="0" err="1">
                          <a:solidFill>
                            <a:srgbClr val="11111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canggih</a:t>
                      </a:r>
                      <a:r>
                        <a:rPr lang="es-ES" sz="1300" dirty="0">
                          <a:solidFill>
                            <a:srgbClr val="11111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.</a:t>
                      </a:r>
                      <a:endParaRPr lang="en-US" sz="1300" dirty="0">
                        <a:solidFill>
                          <a:srgbClr val="11111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Roboto Mono"/>
                        <a:sym typeface="Roboto Mono"/>
                      </a:endParaRPr>
                    </a:p>
                  </a:txBody>
                  <a:tcPr marL="82729" marR="82729" marT="82729" marB="82729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12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Source Code Pro SemiBold"/>
                          <a:ea typeface="Source Code Pro SemiBold"/>
                          <a:cs typeface="Source Code Pro SemiBold"/>
                          <a:sym typeface="Source Code Pro SemiBold"/>
                        </a:rPr>
                        <a:t>03</a:t>
                      </a:r>
                      <a:endParaRPr sz="1800" dirty="0">
                        <a:solidFill>
                          <a:schemeClr val="dk1"/>
                        </a:solidFill>
                        <a:latin typeface="Source Code Pro SemiBold"/>
                        <a:ea typeface="Source Code Pro SemiBold"/>
                        <a:cs typeface="Source Code Pro SemiBold"/>
                        <a:sym typeface="Source Code Pro SemiBold"/>
                      </a:endParaRPr>
                    </a:p>
                  </a:txBody>
                  <a:tcPr marL="82729" marR="82729" marT="82729" marB="82729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700" dirty="0" err="1">
                          <a:solidFill>
                            <a:schemeClr val="dk1"/>
                          </a:solidFill>
                          <a:latin typeface="Source Code Pro SemiBold"/>
                          <a:ea typeface="Source Code Pro SemiBold"/>
                          <a:cs typeface="Source Code Pro SemiBold"/>
                          <a:sym typeface="Source Code Pro SemiBold"/>
                        </a:rPr>
                        <a:t>Penerapan</a:t>
                      </a:r>
                      <a:r>
                        <a:rPr lang="en-ID" sz="1700" dirty="0">
                          <a:solidFill>
                            <a:schemeClr val="dk1"/>
                          </a:solidFill>
                          <a:latin typeface="Source Code Pro SemiBold"/>
                          <a:ea typeface="Source Code Pro SemiBold"/>
                          <a:cs typeface="Source Code Pro SemiBold"/>
                          <a:sym typeface="Source Code Pro SemiBold"/>
                        </a:rPr>
                        <a:t> </a:t>
                      </a:r>
                      <a:r>
                        <a:rPr lang="en-ID" sz="1700" dirty="0" err="1">
                          <a:solidFill>
                            <a:schemeClr val="dk1"/>
                          </a:solidFill>
                          <a:latin typeface="Source Code Pro SemiBold"/>
                          <a:ea typeface="Source Code Pro SemiBold"/>
                          <a:cs typeface="Source Code Pro SemiBold"/>
                          <a:sym typeface="Source Code Pro SemiBold"/>
                        </a:rPr>
                        <a:t>dalam</a:t>
                      </a:r>
                      <a:r>
                        <a:rPr lang="en-ID" sz="1700" dirty="0">
                          <a:solidFill>
                            <a:schemeClr val="dk1"/>
                          </a:solidFill>
                          <a:latin typeface="Source Code Pro SemiBold"/>
                          <a:ea typeface="Source Code Pro SemiBold"/>
                          <a:cs typeface="Source Code Pro SemiBold"/>
                          <a:sym typeface="Source Code Pro SemiBold"/>
                        </a:rPr>
                        <a:t> Pendidikan</a:t>
                      </a:r>
                    </a:p>
                  </a:txBody>
                  <a:tcPr marL="82729" marR="82729" marT="82729" marB="82729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b="0" i="0" dirty="0">
                          <a:solidFill>
                            <a:srgbClr val="11111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membantu siswa dalam membaca dan memahami teks panjang, atau mendukung kegiatan riset.</a:t>
                      </a:r>
                      <a:endParaRPr lang="en-US" sz="1300" dirty="0">
                        <a:solidFill>
                          <a:srgbClr val="11111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Roboto Mono"/>
                        <a:sym typeface="Roboto Mono"/>
                      </a:endParaRPr>
                    </a:p>
                  </a:txBody>
                  <a:tcPr marL="82729" marR="82729" marT="82729" marB="82729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8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ource Code Pro SemiBold"/>
                          <a:ea typeface="Source Code Pro SemiBold"/>
                          <a:cs typeface="Source Code Pro SemiBold"/>
                          <a:sym typeface="Source Code Pro SemiBold"/>
                        </a:rPr>
                        <a:t>04</a:t>
                      </a:r>
                      <a:endParaRPr sz="1800">
                        <a:solidFill>
                          <a:schemeClr val="dk1"/>
                        </a:solidFill>
                        <a:latin typeface="Source Code Pro SemiBold"/>
                        <a:ea typeface="Source Code Pro SemiBold"/>
                        <a:cs typeface="Source Code Pro SemiBold"/>
                        <a:sym typeface="Source Code Pro SemiBold"/>
                      </a:endParaRPr>
                    </a:p>
                  </a:txBody>
                  <a:tcPr marL="82729" marR="82729" marT="82729" marB="82729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700" dirty="0" err="1">
                          <a:solidFill>
                            <a:schemeClr val="dk1"/>
                          </a:solidFill>
                          <a:latin typeface="Source Code Pro SemiBold"/>
                          <a:ea typeface="Source Code Pro SemiBold"/>
                          <a:cs typeface="Source Code Pro SemiBold"/>
                          <a:sym typeface="Source Code Pro SemiBold"/>
                        </a:rPr>
                        <a:t>Keterbatasan</a:t>
                      </a:r>
                      <a:r>
                        <a:rPr lang="en-ID" sz="1700" dirty="0">
                          <a:solidFill>
                            <a:schemeClr val="dk1"/>
                          </a:solidFill>
                          <a:latin typeface="Source Code Pro SemiBold"/>
                          <a:ea typeface="Source Code Pro SemiBold"/>
                          <a:cs typeface="Source Code Pro SemiBold"/>
                          <a:sym typeface="Source Code Pro SemiBold"/>
                        </a:rPr>
                        <a:t> Website</a:t>
                      </a:r>
                    </a:p>
                  </a:txBody>
                  <a:tcPr marL="82729" marR="82729" marT="82729" marB="82729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0" i="0" dirty="0" err="1">
                          <a:solidFill>
                            <a:srgbClr val="11111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meringkas</a:t>
                      </a:r>
                      <a:r>
                        <a:rPr lang="es-ES" sz="1300" b="0" i="0" dirty="0">
                          <a:solidFill>
                            <a:srgbClr val="11111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s-ES" sz="1300" b="0" i="0" dirty="0" err="1">
                          <a:solidFill>
                            <a:srgbClr val="11111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konten</a:t>
                      </a:r>
                      <a:r>
                        <a:rPr lang="es-ES" sz="1300" b="0" i="0" dirty="0">
                          <a:solidFill>
                            <a:srgbClr val="11111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s-ES" sz="1300" b="0" i="0" dirty="0" err="1">
                          <a:solidFill>
                            <a:srgbClr val="11111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dengan</a:t>
                      </a:r>
                      <a:r>
                        <a:rPr lang="es-ES" sz="1300" b="0" i="0" dirty="0">
                          <a:solidFill>
                            <a:srgbClr val="11111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bahasa yang </a:t>
                      </a:r>
                      <a:r>
                        <a:rPr lang="es-ES" sz="1300" b="0" i="0" dirty="0" err="1">
                          <a:solidFill>
                            <a:srgbClr val="11111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kompleks</a:t>
                      </a:r>
                      <a:r>
                        <a:rPr lang="es-ES" sz="1300" b="0" i="0" dirty="0">
                          <a:solidFill>
                            <a:srgbClr val="11111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s-ES" sz="1300" b="0" i="0" dirty="0" err="1">
                          <a:solidFill>
                            <a:srgbClr val="11111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atau</a:t>
                      </a:r>
                      <a:r>
                        <a:rPr lang="es-ES" sz="1300" b="0" i="0" dirty="0">
                          <a:solidFill>
                            <a:srgbClr val="11111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s-ES" sz="1300" b="0" i="0" dirty="0" err="1">
                          <a:solidFill>
                            <a:srgbClr val="11111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konteks</a:t>
                      </a:r>
                      <a:r>
                        <a:rPr lang="es-ES" sz="1300" b="0" i="0" dirty="0">
                          <a:solidFill>
                            <a:srgbClr val="11111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s-ES" sz="1300" b="0" i="0" dirty="0" err="1">
                          <a:solidFill>
                            <a:srgbClr val="11111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spesifik</a:t>
                      </a:r>
                      <a:r>
                        <a:rPr lang="es-ES" sz="1300" b="0" i="0" dirty="0">
                          <a:solidFill>
                            <a:srgbClr val="11111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.</a:t>
                      </a:r>
                      <a:endParaRPr lang="en-US" sz="1300" dirty="0">
                        <a:solidFill>
                          <a:srgbClr val="11111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Roboto Mono"/>
                        <a:sym typeface="Roboto Mono"/>
                      </a:endParaRPr>
                    </a:p>
                  </a:txBody>
                  <a:tcPr marL="82729" marR="82729" marT="82729" marB="82729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ocial Studies Subject for Elementary - 4th Grade: Wants &amp; Needs Infographics by Slidesgo">
  <a:themeElements>
    <a:clrScheme name="Simple Light">
      <a:dk1>
        <a:srgbClr val="000000"/>
      </a:dk1>
      <a:lt1>
        <a:srgbClr val="FFFFFF"/>
      </a:lt1>
      <a:dk2>
        <a:srgbClr val="3037B9"/>
      </a:dk2>
      <a:lt2>
        <a:srgbClr val="5D72F1"/>
      </a:lt2>
      <a:accent1>
        <a:srgbClr val="84D3E9"/>
      </a:accent1>
      <a:accent2>
        <a:srgbClr val="835ACD"/>
      </a:accent2>
      <a:accent3>
        <a:srgbClr val="FFCC30"/>
      </a:accent3>
      <a:accent4>
        <a:srgbClr val="FFDD31"/>
      </a:accent4>
      <a:accent5>
        <a:srgbClr val="FAB8AB"/>
      </a:accent5>
      <a:accent6>
        <a:srgbClr val="FF676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On-screen Show (16:9)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Roboto Mono</vt:lpstr>
      <vt:lpstr>Arial</vt:lpstr>
      <vt:lpstr>Source Code Pro SemiBold</vt:lpstr>
      <vt:lpstr>Jua</vt:lpstr>
      <vt:lpstr>Source Code Pro</vt:lpstr>
      <vt:lpstr>Social Studies Subject for Elementary - 4th Grade: Wants &amp; Needs Infographics by Slidesgo</vt:lpstr>
      <vt:lpstr>Website Summarizer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Summarizer</dc:title>
  <cp:lastModifiedBy>aur3l163@gmail.com</cp:lastModifiedBy>
  <cp:revision>1</cp:revision>
  <dcterms:modified xsi:type="dcterms:W3CDTF">2023-06-24T23:26:47Z</dcterms:modified>
</cp:coreProperties>
</file>