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9"/>
  </p:notesMasterIdLst>
  <p:sldIdLst>
    <p:sldId id="256" r:id="rId3"/>
    <p:sldId id="295" r:id="rId4"/>
    <p:sldId id="297" r:id="rId5"/>
    <p:sldId id="296" r:id="rId6"/>
    <p:sldId id="298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70704" autoAdjust="0"/>
  </p:normalViewPr>
  <p:slideViewPr>
    <p:cSldViewPr snapToGrid="0">
      <p:cViewPr varScale="1">
        <p:scale>
          <a:sx n="118" d="100"/>
          <a:sy n="118" d="100"/>
        </p:scale>
        <p:origin x="1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2019-04-10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used to store a set of values of the same type; every value is stored in an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MATLAB stands for 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500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 laboratory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”</a:t>
            </a:r>
            <a:endParaRPr lang="en-US" altLang="ja-JP" sz="25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looks like a table; it has both rows and columns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with m rows and n columns is called </a:t>
            </a:r>
            <a:r>
              <a:rPr lang="en-US" altLang="en-US" sz="2500" i="1" dirty="0" smtClean="0">
                <a:ea typeface="ＭＳ Ｐゴシック" panose="020B0600070205080204" pitchFamily="34" charset="-128"/>
              </a:rPr>
              <a:t>m x n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these are called its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dimensions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</a:t>
            </a:r>
            <a:endParaRPr lang="en-US" altLang="en-US" sz="250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a special case of a matrix in which one of the dimensions is 1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frequently used in MATLAB to refer generically to a matrix or a vector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row vector with n elements is 1 x n, e.g. 1 x 4: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column vector with m elements is m x 1, e.g. 3 x 1: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scalar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 even more special case; it is 1 x 1, or in other words, just a single value</a:t>
            </a:r>
          </a:p>
          <a:p>
            <a:pPr>
              <a:lnSpc>
                <a:spcPct val="8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5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Important 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6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Lecture notes: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Robert Collins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Hartley, Richard, and Andrew Zisserman. Multiple view geometry in computer vision. Cambridge university press, 2003.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3853</TotalTime>
  <Words>218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Calibri</vt:lpstr>
      <vt:lpstr>Georgia</vt:lpstr>
      <vt:lpstr>Impact</vt:lpstr>
      <vt:lpstr>Wingdings</vt:lpstr>
      <vt:lpstr>Uwaterloo_Theme</vt:lpstr>
      <vt:lpstr>Uwaterloo</vt:lpstr>
      <vt:lpstr>Built-in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95</cp:revision>
  <dcterms:created xsi:type="dcterms:W3CDTF">2018-10-10T19:11:49Z</dcterms:created>
  <dcterms:modified xsi:type="dcterms:W3CDTF">2019-04-16T12:06:50Z</dcterms:modified>
</cp:coreProperties>
</file>