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4"/>
  </p:notesMasterIdLst>
  <p:sldIdLst>
    <p:sldId id="256" r:id="rId3"/>
    <p:sldId id="295" r:id="rId4"/>
    <p:sldId id="338" r:id="rId5"/>
    <p:sldId id="342" r:id="rId6"/>
    <p:sldId id="340" r:id="rId7"/>
    <p:sldId id="339" r:id="rId8"/>
    <p:sldId id="337" r:id="rId9"/>
    <p:sldId id="336" r:id="rId10"/>
    <p:sldId id="296" r:id="rId11"/>
    <p:sldId id="341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75705" autoAdjust="0"/>
  </p:normalViewPr>
  <p:slideViewPr>
    <p:cSldViewPr snapToGrid="0">
      <p:cViewPr varScale="1">
        <p:scale>
          <a:sx n="124" d="100"/>
          <a:sy n="124" d="100"/>
        </p:scale>
        <p:origin x="16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2019-04-12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Color Scheme for Eye Strain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7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Introduction to MATLAB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Very powerful software package</a:t>
            </a:r>
          </a:p>
          <a:p>
            <a:r>
              <a:rPr lang="en-US" altLang="en-US" sz="2500" dirty="0"/>
              <a:t>Many mathematical and graphical applications</a:t>
            </a:r>
          </a:p>
          <a:p>
            <a:r>
              <a:rPr lang="en-US" altLang="en-US" sz="2500" dirty="0"/>
              <a:t>Has programming constructs</a:t>
            </a:r>
          </a:p>
          <a:p>
            <a:r>
              <a:rPr lang="en-US" altLang="en-US" sz="2500" dirty="0"/>
              <a:t>Also has many built-in functions</a:t>
            </a:r>
          </a:p>
          <a:p>
            <a:r>
              <a:rPr lang="en-US" altLang="en-US" sz="2500" dirty="0"/>
              <a:t>Can use interactively in the Command Window, or write your own programs</a:t>
            </a:r>
          </a:p>
          <a:p>
            <a:r>
              <a:rPr lang="en-US" altLang="en-US" sz="2500" dirty="0"/>
              <a:t>In the Command Window the &gt;&gt; is the prompt</a:t>
            </a:r>
          </a:p>
          <a:p>
            <a:pPr lvl="1"/>
            <a:r>
              <a:rPr lang="en-US" altLang="en-US" sz="2500" dirty="0"/>
              <a:t>At the prompt, enter a command or expression</a:t>
            </a:r>
          </a:p>
          <a:p>
            <a:pPr lvl="1"/>
            <a:r>
              <a:rPr lang="en-US" altLang="en-US" sz="2500" dirty="0"/>
              <a:t>MATLAB will respond with a result</a:t>
            </a: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MATLAB Desktop Environment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Command Window is large window in middle; Current Folder Window to left, Workspace and Command History to right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90" y="2438400"/>
            <a:ext cx="5486400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3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b="1" dirty="0" smtClean="0"/>
              <a:t>Doc function !!!!</a:t>
            </a:r>
            <a:endParaRPr lang="en-US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54238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5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Desktop Environment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Current Folder window shows files; the folder set as the Current Folder is where files will be saved</a:t>
            </a:r>
          </a:p>
          <a:p>
            <a:r>
              <a:rPr lang="en-US" altLang="en-US" sz="2500" dirty="0"/>
              <a:t>Workspace Window: shows variables (discussed next)</a:t>
            </a:r>
          </a:p>
          <a:p>
            <a:r>
              <a:rPr lang="en-US" altLang="en-US" sz="2500" dirty="0"/>
              <a:t>Command History Window: shows commands that have been entered and on what date</a:t>
            </a:r>
          </a:p>
          <a:p>
            <a:r>
              <a:rPr lang="en-US" altLang="en-US" sz="2500" dirty="0" err="1"/>
              <a:t>Toolstrip</a:t>
            </a:r>
            <a:r>
              <a:rPr lang="en-US" altLang="en-US" sz="2500" dirty="0"/>
              <a:t> on top has tabs for HOME (the default), PLOTS, and APPS</a:t>
            </a:r>
          </a:p>
          <a:p>
            <a:r>
              <a:rPr lang="en-US" altLang="en-US" sz="2500" dirty="0"/>
              <a:t>HOME tab is divided into functional sections FILE, VARIABLE, CODE, ENVIRONMENT, RESOURCES</a:t>
            </a:r>
          </a:p>
          <a:p>
            <a:pPr lvl="1"/>
            <a:r>
              <a:rPr lang="en-US" altLang="en-US" sz="2500" dirty="0"/>
              <a:t>Under ENVIRONMENT, Layout allows for customization of the Desktop Environment</a:t>
            </a:r>
          </a:p>
        </p:txBody>
      </p:sp>
    </p:spTree>
    <p:extLst>
      <p:ext uri="{BB962C8B-B14F-4D97-AF65-F5344CB8AC3E}">
        <p14:creationId xmlns:p14="http://schemas.microsoft.com/office/powerpoint/2010/main" val="16333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Live Scripts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Live scripts are created using the Live Editor</a:t>
            </a:r>
          </a:p>
          <a:p>
            <a:r>
              <a:rPr lang="en-US" altLang="en-US" sz="2800" dirty="0"/>
              <a:t>Can embed equations, images, formatted text, and hyperlinks </a:t>
            </a:r>
          </a:p>
          <a:p>
            <a:r>
              <a:rPr lang="en-US" altLang="en-US" sz="2800" dirty="0"/>
              <a:t>Equations can be created using </a:t>
            </a:r>
            <a:r>
              <a:rPr lang="en-US" altLang="en-US" sz="2800" dirty="0" err="1"/>
              <a:t>LaTex</a:t>
            </a:r>
            <a:r>
              <a:rPr lang="en-US" altLang="en-US" sz="2800" dirty="0"/>
              <a:t> notation or using equation editors</a:t>
            </a:r>
          </a:p>
          <a:p>
            <a:r>
              <a:rPr lang="en-US" altLang="en-US" sz="2800" dirty="0"/>
              <a:t>Plots are shown in the live script instead of in separate Figure Windows</a:t>
            </a:r>
          </a:p>
          <a:p>
            <a:r>
              <a:rPr lang="en-US" altLang="en-US" sz="2800" dirty="0"/>
              <a:t>Functions can be in live scripts</a:t>
            </a:r>
          </a:p>
          <a:p>
            <a:r>
              <a:rPr lang="en-US" altLang="en-US" sz="2800" dirty="0"/>
              <a:t>Live scripts are stored in .mlx files</a:t>
            </a:r>
          </a:p>
          <a:p>
            <a:r>
              <a:rPr lang="en-US" altLang="en-US" sz="2800" dirty="0"/>
              <a:t>Can be converted to PDF or HTML format</a:t>
            </a:r>
          </a:p>
        </p:txBody>
      </p:sp>
    </p:spTree>
    <p:extLst>
      <p:ext uri="{BB962C8B-B14F-4D97-AF65-F5344CB8AC3E}">
        <p14:creationId xmlns:p14="http://schemas.microsoft.com/office/powerpoint/2010/main" val="41743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Code Cells and Publishing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Code in scripts can be broken into sections called </a:t>
            </a:r>
            <a:r>
              <a:rPr lang="en-US" altLang="en-US" sz="2800" b="1" i="1" dirty="0"/>
              <a:t>code cells</a:t>
            </a:r>
          </a:p>
          <a:p>
            <a:r>
              <a:rPr lang="en-US" altLang="en-US" sz="2800" dirty="0"/>
              <a:t>You can run one code cell at a time</a:t>
            </a:r>
          </a:p>
          <a:p>
            <a:r>
              <a:rPr lang="en-US" altLang="en-US" sz="2800" dirty="0"/>
              <a:t>Code cells are created with comments that start with two %%</a:t>
            </a:r>
          </a:p>
          <a:p>
            <a:r>
              <a:rPr lang="en-US" altLang="en-US" sz="2800" dirty="0"/>
              <a:t>Code in code cells can also be published in HTML format with plots embedded and with formatted equations</a:t>
            </a:r>
          </a:p>
          <a:p>
            <a:r>
              <a:rPr lang="en-US" altLang="en-US" sz="2800" dirty="0"/>
              <a:t>Do this from the Publish tab in the Editor</a:t>
            </a:r>
          </a:p>
        </p:txBody>
      </p:sp>
    </p:spTree>
    <p:extLst>
      <p:ext uri="{BB962C8B-B14F-4D97-AF65-F5344CB8AC3E}">
        <p14:creationId xmlns:p14="http://schemas.microsoft.com/office/powerpoint/2010/main" val="33426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Shortcut (Midterm Exam)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If arguments are passed to a function in the function call, do not replace these values by using </a:t>
            </a:r>
            <a:r>
              <a:rPr lang="en-US" altLang="en-US" sz="2800" b="1" dirty="0"/>
              <a:t>input</a:t>
            </a:r>
            <a:r>
              <a:rPr lang="en-US" altLang="en-US" sz="2800" dirty="0"/>
              <a:t> in the function itself. </a:t>
            </a:r>
          </a:p>
          <a:p>
            <a:r>
              <a:rPr lang="en-US" altLang="en-US" sz="2800" dirty="0"/>
              <a:t>Functions that calculate and return value(s) will not normally also print them. </a:t>
            </a:r>
          </a:p>
          <a:p>
            <a:r>
              <a:rPr lang="en-US" altLang="en-US" sz="2800" dirty="0"/>
              <a:t>Functions should not normally be longer than one page in length </a:t>
            </a:r>
          </a:p>
          <a:p>
            <a:r>
              <a:rPr lang="en-US" altLang="en-US" sz="2800" dirty="0"/>
              <a:t>Do not declare variables in the Command Window and then use them in a script, or vice versa.</a:t>
            </a:r>
          </a:p>
          <a:p>
            <a:r>
              <a:rPr lang="en-US" altLang="en-US" sz="2800" dirty="0"/>
              <a:t>Pass all values to be used in functions to input arguments in the functions.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3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5478</TotalTime>
  <Words>410</Words>
  <Application>Microsoft Office PowerPoint</Application>
  <PresentationFormat>Widescreen</PresentationFormat>
  <Paragraphs>57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Georgia</vt:lpstr>
      <vt:lpstr>Impact</vt:lpstr>
      <vt:lpstr>Wingdings</vt:lpstr>
      <vt:lpstr>Uwaterloo_Theme</vt:lpstr>
      <vt:lpstr>Uwaterloo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137</cp:revision>
  <dcterms:created xsi:type="dcterms:W3CDTF">2018-10-10T19:11:49Z</dcterms:created>
  <dcterms:modified xsi:type="dcterms:W3CDTF">2019-04-21T11:11:02Z</dcterms:modified>
</cp:coreProperties>
</file>