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9"/>
  </p:notesMasterIdLst>
  <p:sldIdLst>
    <p:sldId id="256" r:id="rId3"/>
    <p:sldId id="295" r:id="rId4"/>
    <p:sldId id="331" r:id="rId5"/>
    <p:sldId id="328" r:id="rId6"/>
    <p:sldId id="329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70704" autoAdjust="0"/>
  </p:normalViewPr>
  <p:slideViewPr>
    <p:cSldViewPr snapToGrid="0">
      <p:cViewPr varScale="1">
        <p:scale>
          <a:sx n="118" d="100"/>
          <a:sy n="118" d="100"/>
        </p:scale>
        <p:origin x="19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Symbolic Function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2019-04-10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Text Terminology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Text in MATLAB can be represented using:</a:t>
            </a:r>
          </a:p>
          <a:p>
            <a:pPr lvl="1"/>
            <a:r>
              <a:rPr lang="en-US" altLang="en-US" sz="2500" dirty="0"/>
              <a:t>character vectors (in single quotes)</a:t>
            </a:r>
          </a:p>
          <a:p>
            <a:pPr lvl="1"/>
            <a:r>
              <a:rPr lang="en-US" altLang="en-US" sz="2500" dirty="0"/>
              <a:t>string arrays, introduced in R2016b (in double quotes)</a:t>
            </a:r>
          </a:p>
          <a:p>
            <a:r>
              <a:rPr lang="en-US" altLang="en-US" sz="2500" dirty="0"/>
              <a:t>Many functions that manipulate text can be called using either a character vector or a string</a:t>
            </a:r>
          </a:p>
          <a:p>
            <a:r>
              <a:rPr lang="en-US" altLang="en-US" sz="2500" dirty="0"/>
              <a:t>Additionally, new functions have been created for the </a:t>
            </a:r>
            <a:r>
              <a:rPr lang="en-US" altLang="en-US" sz="2500" b="1" dirty="0"/>
              <a:t>string</a:t>
            </a:r>
            <a:r>
              <a:rPr lang="en-US" altLang="en-US" sz="2500" dirty="0"/>
              <a:t> type</a:t>
            </a:r>
          </a:p>
          <a:p>
            <a:r>
              <a:rPr lang="en-US" altLang="en-US" sz="2500" dirty="0"/>
              <a:t>Prior to R2016b, the word “string” was used for what are now called character vectors</a:t>
            </a: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286000"/>
            <a:ext cx="80549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42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Trying to use == to compare character vectors for equality, instead of the </a:t>
            </a:r>
            <a:r>
              <a:rPr lang="en-US" altLang="en-US" sz="2800" b="1" dirty="0" err="1"/>
              <a:t>strcmp</a:t>
            </a:r>
            <a:r>
              <a:rPr lang="en-US" altLang="en-US" sz="2800" dirty="0"/>
              <a:t> function (and its variations)</a:t>
            </a:r>
          </a:p>
          <a:p>
            <a:r>
              <a:rPr lang="en-US" altLang="en-US" sz="2800" dirty="0"/>
              <a:t>Confusing </a:t>
            </a:r>
            <a:r>
              <a:rPr lang="en-US" altLang="en-US" sz="2800" b="1" dirty="0" err="1"/>
              <a:t>sprintf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fprintf</a:t>
            </a:r>
            <a:r>
              <a:rPr lang="en-US" altLang="en-US" sz="2800" dirty="0"/>
              <a:t>.   The syntax is the same, but </a:t>
            </a:r>
            <a:r>
              <a:rPr lang="en-US" altLang="en-US" sz="2800" b="1" dirty="0" err="1"/>
              <a:t>sprintf</a:t>
            </a:r>
            <a:r>
              <a:rPr lang="en-US" altLang="en-US" sz="2800" dirty="0"/>
              <a:t> creates a string whereas </a:t>
            </a:r>
            <a:r>
              <a:rPr lang="en-US" altLang="en-US" sz="2800" b="1" dirty="0" err="1"/>
              <a:t>fprintf</a:t>
            </a:r>
            <a:r>
              <a:rPr lang="en-US" altLang="en-US" sz="2800" dirty="0"/>
              <a:t> prints </a:t>
            </a:r>
          </a:p>
          <a:p>
            <a:r>
              <a:rPr lang="en-US" altLang="en-US" sz="2800" dirty="0"/>
              <a:t>Trying to create a vector of character vectors with varying lengths (use string arrays instead)</a:t>
            </a:r>
          </a:p>
          <a:p>
            <a:r>
              <a:rPr lang="en-US" altLang="en-US" sz="2800" dirty="0"/>
              <a:t>Forgetting that when using </a:t>
            </a:r>
            <a:r>
              <a:rPr lang="en-US" altLang="en-US" sz="2800" b="1" dirty="0" err="1"/>
              <a:t>strtok</a:t>
            </a:r>
            <a:r>
              <a:rPr lang="en-US" altLang="en-US" sz="2800" dirty="0"/>
              <a:t>, the second argument returned (the “rest” of the string) contains the delimiter.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17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Make sure the correct string comparison function is used; for example, </a:t>
            </a:r>
            <a:r>
              <a:rPr lang="en-US" altLang="en-US" sz="2800" b="1" dirty="0" err="1"/>
              <a:t>strcmpi</a:t>
            </a:r>
            <a:r>
              <a:rPr lang="en-US" altLang="en-US" sz="2800" dirty="0"/>
              <a:t> if ignoring case is desired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8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4385</TotalTime>
  <Words>211</Words>
  <Application>Microsoft Office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Georgia</vt:lpstr>
      <vt:lpstr>Impact</vt:lpstr>
      <vt:lpstr>Wingdings</vt:lpstr>
      <vt:lpstr>Uwaterloo_Theme</vt:lpstr>
      <vt:lpstr>Uwaterloo</vt:lpstr>
      <vt:lpstr>Symbolic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112</cp:revision>
  <dcterms:created xsi:type="dcterms:W3CDTF">2018-10-10T19:11:49Z</dcterms:created>
  <dcterms:modified xsi:type="dcterms:W3CDTF">2019-04-18T19:49:49Z</dcterms:modified>
</cp:coreProperties>
</file>