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3" r:id="rId5"/>
    <p:sldId id="264" r:id="rId6"/>
    <p:sldId id="266" r:id="rId7"/>
    <p:sldId id="267"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938321-BF7A-4720-A334-8893D59B43D6}" v="249" dt="2020-08-17T20:34:26.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5" d="100"/>
          <a:sy n="75" d="100"/>
        </p:scale>
        <p:origin x="7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Warren-Saison" userId="22ca3c0f99d56ce9" providerId="LiveId" clId="{93938321-BF7A-4720-A334-8893D59B43D6}"/>
    <pc:docChg chg="undo redo custSel addSld delSld modSld sldOrd">
      <pc:chgData name="Anne Warren-Saison" userId="22ca3c0f99d56ce9" providerId="LiveId" clId="{93938321-BF7A-4720-A334-8893D59B43D6}" dt="2020-08-17T20:47:27.347" v="6795" actId="14100"/>
      <pc:docMkLst>
        <pc:docMk/>
      </pc:docMkLst>
      <pc:sldChg chg="modSp mod">
        <pc:chgData name="Anne Warren-Saison" userId="22ca3c0f99d56ce9" providerId="LiveId" clId="{93938321-BF7A-4720-A334-8893D59B43D6}" dt="2020-08-17T20:43:47.353" v="6664" actId="20577"/>
        <pc:sldMkLst>
          <pc:docMk/>
          <pc:sldMk cId="2035492848" sldId="257"/>
        </pc:sldMkLst>
        <pc:spChg chg="mod">
          <ac:chgData name="Anne Warren-Saison" userId="22ca3c0f99d56ce9" providerId="LiveId" clId="{93938321-BF7A-4720-A334-8893D59B43D6}" dt="2020-08-17T18:12:34.424" v="55" actId="20577"/>
          <ac:spMkLst>
            <pc:docMk/>
            <pc:sldMk cId="2035492848" sldId="257"/>
            <ac:spMk id="5" creationId="{4D96E027-83BB-493D-A89B-79CB9340324F}"/>
          </ac:spMkLst>
        </pc:spChg>
        <pc:spChg chg="mod">
          <ac:chgData name="Anne Warren-Saison" userId="22ca3c0f99d56ce9" providerId="LiveId" clId="{93938321-BF7A-4720-A334-8893D59B43D6}" dt="2020-08-17T18:10:21.591" v="13" actId="1076"/>
          <ac:spMkLst>
            <pc:docMk/>
            <pc:sldMk cId="2035492848" sldId="257"/>
            <ac:spMk id="36" creationId="{5DC587F3-F76D-43FB-877C-CDB302509C0D}"/>
          </ac:spMkLst>
        </pc:spChg>
        <pc:spChg chg="mod">
          <ac:chgData name="Anne Warren-Saison" userId="22ca3c0f99d56ce9" providerId="LiveId" clId="{93938321-BF7A-4720-A334-8893D59B43D6}" dt="2020-08-17T19:16:17.874" v="1872" actId="20577"/>
          <ac:spMkLst>
            <pc:docMk/>
            <pc:sldMk cId="2035492848" sldId="257"/>
            <ac:spMk id="40" creationId="{0B290D37-010F-4F07-8D8F-A733937648BE}"/>
          </ac:spMkLst>
        </pc:spChg>
        <pc:spChg chg="mod">
          <ac:chgData name="Anne Warren-Saison" userId="22ca3c0f99d56ce9" providerId="LiveId" clId="{93938321-BF7A-4720-A334-8893D59B43D6}" dt="2020-08-17T19:16:34.671" v="1877" actId="20577"/>
          <ac:spMkLst>
            <pc:docMk/>
            <pc:sldMk cId="2035492848" sldId="257"/>
            <ac:spMk id="42" creationId="{61F8332E-AD92-45E0-AC72-89A1CBBB6D4D}"/>
          </ac:spMkLst>
        </pc:spChg>
        <pc:spChg chg="mod">
          <ac:chgData name="Anne Warren-Saison" userId="22ca3c0f99d56ce9" providerId="LiveId" clId="{93938321-BF7A-4720-A334-8893D59B43D6}" dt="2020-08-17T20:41:37.021" v="6583" actId="6549"/>
          <ac:spMkLst>
            <pc:docMk/>
            <pc:sldMk cId="2035492848" sldId="257"/>
            <ac:spMk id="44" creationId="{060B3391-2422-40BC-A998-C68383D3E1BC}"/>
          </ac:spMkLst>
        </pc:spChg>
        <pc:spChg chg="mod">
          <ac:chgData name="Anne Warren-Saison" userId="22ca3c0f99d56ce9" providerId="LiveId" clId="{93938321-BF7A-4720-A334-8893D59B43D6}" dt="2020-08-17T20:43:23.306" v="6637" actId="20577"/>
          <ac:spMkLst>
            <pc:docMk/>
            <pc:sldMk cId="2035492848" sldId="257"/>
            <ac:spMk id="46" creationId="{4A8DAE37-1CAF-4C9A-87CA-5FDB53251C3F}"/>
          </ac:spMkLst>
        </pc:spChg>
        <pc:spChg chg="mod">
          <ac:chgData name="Anne Warren-Saison" userId="22ca3c0f99d56ce9" providerId="LiveId" clId="{93938321-BF7A-4720-A334-8893D59B43D6}" dt="2020-08-17T19:17:45.846" v="1899" actId="20577"/>
          <ac:spMkLst>
            <pc:docMk/>
            <pc:sldMk cId="2035492848" sldId="257"/>
            <ac:spMk id="48" creationId="{856FDEB1-BB58-4675-BB59-3197B841A852}"/>
          </ac:spMkLst>
        </pc:spChg>
        <pc:spChg chg="mod">
          <ac:chgData name="Anne Warren-Saison" userId="22ca3c0f99d56ce9" providerId="LiveId" clId="{93938321-BF7A-4720-A334-8893D59B43D6}" dt="2020-08-17T20:43:47.353" v="6664" actId="20577"/>
          <ac:spMkLst>
            <pc:docMk/>
            <pc:sldMk cId="2035492848" sldId="257"/>
            <ac:spMk id="50" creationId="{238B6ACC-90A5-490A-8905-268903C34DF9}"/>
          </ac:spMkLst>
        </pc:spChg>
      </pc:sldChg>
      <pc:sldChg chg="del">
        <pc:chgData name="Anne Warren-Saison" userId="22ca3c0f99d56ce9" providerId="LiveId" clId="{93938321-BF7A-4720-A334-8893D59B43D6}" dt="2020-08-17T19:13:28.445" v="1725" actId="47"/>
        <pc:sldMkLst>
          <pc:docMk/>
          <pc:sldMk cId="202701561" sldId="258"/>
        </pc:sldMkLst>
      </pc:sldChg>
      <pc:sldChg chg="addSp modSp mod">
        <pc:chgData name="Anne Warren-Saison" userId="22ca3c0f99d56ce9" providerId="LiveId" clId="{93938321-BF7A-4720-A334-8893D59B43D6}" dt="2020-08-17T20:39:34.824" v="6563" actId="1076"/>
        <pc:sldMkLst>
          <pc:docMk/>
          <pc:sldMk cId="117608377" sldId="259"/>
        </pc:sldMkLst>
        <pc:spChg chg="add mod">
          <ac:chgData name="Anne Warren-Saison" userId="22ca3c0f99d56ce9" providerId="LiveId" clId="{93938321-BF7A-4720-A334-8893D59B43D6}" dt="2020-08-17T20:39:34.824" v="6563" actId="1076"/>
          <ac:spMkLst>
            <pc:docMk/>
            <pc:sldMk cId="117608377" sldId="259"/>
            <ac:spMk id="6" creationId="{5213C3E0-F367-493B-985F-1D889B769FC6}"/>
          </ac:spMkLst>
        </pc:spChg>
      </pc:sldChg>
      <pc:sldChg chg="addSp delSp modSp mod ord">
        <pc:chgData name="Anne Warren-Saison" userId="22ca3c0f99d56ce9" providerId="LiveId" clId="{93938321-BF7A-4720-A334-8893D59B43D6}" dt="2020-08-17T20:34:00.237" v="6074" actId="6549"/>
        <pc:sldMkLst>
          <pc:docMk/>
          <pc:sldMk cId="1999887230" sldId="260"/>
        </pc:sldMkLst>
        <pc:spChg chg="add mod">
          <ac:chgData name="Anne Warren-Saison" userId="22ca3c0f99d56ce9" providerId="LiveId" clId="{93938321-BF7A-4720-A334-8893D59B43D6}" dt="2020-08-17T19:20:12.773" v="2006" actId="207"/>
          <ac:spMkLst>
            <pc:docMk/>
            <pc:sldMk cId="1999887230" sldId="260"/>
            <ac:spMk id="5" creationId="{120D283B-ECD3-4265-837E-7D9A1D0C980F}"/>
          </ac:spMkLst>
        </pc:spChg>
        <pc:spChg chg="add mod">
          <ac:chgData name="Anne Warren-Saison" userId="22ca3c0f99d56ce9" providerId="LiveId" clId="{93938321-BF7A-4720-A334-8893D59B43D6}" dt="2020-08-17T18:16:24.852" v="118" actId="20577"/>
          <ac:spMkLst>
            <pc:docMk/>
            <pc:sldMk cId="1999887230" sldId="260"/>
            <ac:spMk id="6" creationId="{D30CA43E-3FBD-4562-B0B1-A5FA7C2CED07}"/>
          </ac:spMkLst>
        </pc:spChg>
        <pc:spChg chg="add mod">
          <ac:chgData name="Anne Warren-Saison" userId="22ca3c0f99d56ce9" providerId="LiveId" clId="{93938321-BF7A-4720-A334-8893D59B43D6}" dt="2020-08-17T19:09:10.735" v="1629" actId="14100"/>
          <ac:spMkLst>
            <pc:docMk/>
            <pc:sldMk cId="1999887230" sldId="260"/>
            <ac:spMk id="8" creationId="{F53ADB20-3E75-410F-80B9-D41DA767E7FC}"/>
          </ac:spMkLst>
        </pc:spChg>
        <pc:spChg chg="add mod">
          <ac:chgData name="Anne Warren-Saison" userId="22ca3c0f99d56ce9" providerId="LiveId" clId="{93938321-BF7A-4720-A334-8893D59B43D6}" dt="2020-08-17T19:09:16.538" v="1630" actId="14100"/>
          <ac:spMkLst>
            <pc:docMk/>
            <pc:sldMk cId="1999887230" sldId="260"/>
            <ac:spMk id="9" creationId="{7B8892F0-E28F-4F7B-8BE7-970C56C469AD}"/>
          </ac:spMkLst>
        </pc:spChg>
        <pc:spChg chg="add del mod">
          <ac:chgData name="Anne Warren-Saison" userId="22ca3c0f99d56ce9" providerId="LiveId" clId="{93938321-BF7A-4720-A334-8893D59B43D6}" dt="2020-08-17T18:17:34.575" v="131" actId="478"/>
          <ac:spMkLst>
            <pc:docMk/>
            <pc:sldMk cId="1999887230" sldId="260"/>
            <ac:spMk id="10" creationId="{EE496D94-CA06-40D2-B420-B6CE089B72C7}"/>
          </ac:spMkLst>
        </pc:spChg>
        <pc:spChg chg="add del mod">
          <ac:chgData name="Anne Warren-Saison" userId="22ca3c0f99d56ce9" providerId="LiveId" clId="{93938321-BF7A-4720-A334-8893D59B43D6}" dt="2020-08-17T18:18:03.791" v="155" actId="478"/>
          <ac:spMkLst>
            <pc:docMk/>
            <pc:sldMk cId="1999887230" sldId="260"/>
            <ac:spMk id="11" creationId="{7E2744A2-E587-49B2-B470-A0A69018ECA3}"/>
          </ac:spMkLst>
        </pc:spChg>
        <pc:spChg chg="add del mod">
          <ac:chgData name="Anne Warren-Saison" userId="22ca3c0f99d56ce9" providerId="LiveId" clId="{93938321-BF7A-4720-A334-8893D59B43D6}" dt="2020-08-17T18:17:42.157" v="136" actId="478"/>
          <ac:spMkLst>
            <pc:docMk/>
            <pc:sldMk cId="1999887230" sldId="260"/>
            <ac:spMk id="12" creationId="{A5139B29-F256-459E-9142-EF06336B947B}"/>
          </ac:spMkLst>
        </pc:spChg>
        <pc:spChg chg="add del mod">
          <ac:chgData name="Anne Warren-Saison" userId="22ca3c0f99d56ce9" providerId="LiveId" clId="{93938321-BF7A-4720-A334-8893D59B43D6}" dt="2020-08-17T18:18:09.608" v="158" actId="478"/>
          <ac:spMkLst>
            <pc:docMk/>
            <pc:sldMk cId="1999887230" sldId="260"/>
            <ac:spMk id="13" creationId="{F2FF9BD2-259C-43B8-9D20-2B8FFC66947A}"/>
          </ac:spMkLst>
        </pc:spChg>
        <pc:spChg chg="add mod">
          <ac:chgData name="Anne Warren-Saison" userId="22ca3c0f99d56ce9" providerId="LiveId" clId="{93938321-BF7A-4720-A334-8893D59B43D6}" dt="2020-08-17T18:37:01.101" v="527" actId="1076"/>
          <ac:spMkLst>
            <pc:docMk/>
            <pc:sldMk cId="1999887230" sldId="260"/>
            <ac:spMk id="14" creationId="{90D5DE0E-A2E5-41E3-B74B-53479BE97177}"/>
          </ac:spMkLst>
        </pc:spChg>
        <pc:spChg chg="add del mod">
          <ac:chgData name="Anne Warren-Saison" userId="22ca3c0f99d56ce9" providerId="LiveId" clId="{93938321-BF7A-4720-A334-8893D59B43D6}" dt="2020-08-17T18:17:36.576" v="132" actId="478"/>
          <ac:spMkLst>
            <pc:docMk/>
            <pc:sldMk cId="1999887230" sldId="260"/>
            <ac:spMk id="15" creationId="{5F46FDE7-47A1-4FEE-8BA4-0E8F5B1BADBA}"/>
          </ac:spMkLst>
        </pc:spChg>
        <pc:spChg chg="add del mod">
          <ac:chgData name="Anne Warren-Saison" userId="22ca3c0f99d56ce9" providerId="LiveId" clId="{93938321-BF7A-4720-A334-8893D59B43D6}" dt="2020-08-17T18:17:40.466" v="134" actId="478"/>
          <ac:spMkLst>
            <pc:docMk/>
            <pc:sldMk cId="1999887230" sldId="260"/>
            <ac:spMk id="16" creationId="{5A485C29-EC69-4394-B0F2-4AF100FE974C}"/>
          </ac:spMkLst>
        </pc:spChg>
        <pc:spChg chg="add mod">
          <ac:chgData name="Anne Warren-Saison" userId="22ca3c0f99d56ce9" providerId="LiveId" clId="{93938321-BF7A-4720-A334-8893D59B43D6}" dt="2020-08-17T18:40:30.718" v="656" actId="20577"/>
          <ac:spMkLst>
            <pc:docMk/>
            <pc:sldMk cId="1999887230" sldId="260"/>
            <ac:spMk id="17" creationId="{D6B0A9CC-93BE-4B0C-8927-921728B405D9}"/>
          </ac:spMkLst>
        </pc:spChg>
        <pc:spChg chg="add del mod">
          <ac:chgData name="Anne Warren-Saison" userId="22ca3c0f99d56ce9" providerId="LiveId" clId="{93938321-BF7A-4720-A334-8893D59B43D6}" dt="2020-08-17T18:18:02.055" v="154" actId="478"/>
          <ac:spMkLst>
            <pc:docMk/>
            <pc:sldMk cId="1999887230" sldId="260"/>
            <ac:spMk id="18" creationId="{6F60317F-CA11-43A9-9A67-2E39B4443010}"/>
          </ac:spMkLst>
        </pc:spChg>
        <pc:spChg chg="add del mod">
          <ac:chgData name="Anne Warren-Saison" userId="22ca3c0f99d56ce9" providerId="LiveId" clId="{93938321-BF7A-4720-A334-8893D59B43D6}" dt="2020-08-17T18:18:08.171" v="157" actId="478"/>
          <ac:spMkLst>
            <pc:docMk/>
            <pc:sldMk cId="1999887230" sldId="260"/>
            <ac:spMk id="19" creationId="{A0FB9C18-B6F3-48B0-92F9-314CAF4D83DD}"/>
          </ac:spMkLst>
        </pc:spChg>
        <pc:spChg chg="add mod">
          <ac:chgData name="Anne Warren-Saison" userId="22ca3c0f99d56ce9" providerId="LiveId" clId="{93938321-BF7A-4720-A334-8893D59B43D6}" dt="2020-08-17T20:34:00.237" v="6074" actId="6549"/>
          <ac:spMkLst>
            <pc:docMk/>
            <pc:sldMk cId="1999887230" sldId="260"/>
            <ac:spMk id="20" creationId="{0B85FB8A-CEF9-451D-8E19-0BD86AD6BD41}"/>
          </ac:spMkLst>
        </pc:spChg>
        <pc:spChg chg="add del mod">
          <ac:chgData name="Anne Warren-Saison" userId="22ca3c0f99d56ce9" providerId="LiveId" clId="{93938321-BF7A-4720-A334-8893D59B43D6}" dt="2020-08-17T18:17:38.557" v="133" actId="478"/>
          <ac:spMkLst>
            <pc:docMk/>
            <pc:sldMk cId="1999887230" sldId="260"/>
            <ac:spMk id="21" creationId="{017938AA-09F1-4508-AC9E-EFE09FB8A558}"/>
          </ac:spMkLst>
        </pc:spChg>
        <pc:spChg chg="add del mod">
          <ac:chgData name="Anne Warren-Saison" userId="22ca3c0f99d56ce9" providerId="LiveId" clId="{93938321-BF7A-4720-A334-8893D59B43D6}" dt="2020-08-17T18:17:44.838" v="137" actId="478"/>
          <ac:spMkLst>
            <pc:docMk/>
            <pc:sldMk cId="1999887230" sldId="260"/>
            <ac:spMk id="22" creationId="{E62B05ED-62F8-4180-A6B0-06706ACE6361}"/>
          </ac:spMkLst>
        </pc:spChg>
        <pc:spChg chg="add del mod">
          <ac:chgData name="Anne Warren-Saison" userId="22ca3c0f99d56ce9" providerId="LiveId" clId="{93938321-BF7A-4720-A334-8893D59B43D6}" dt="2020-08-17T18:59:19.127" v="1296" actId="478"/>
          <ac:spMkLst>
            <pc:docMk/>
            <pc:sldMk cId="1999887230" sldId="260"/>
            <ac:spMk id="23" creationId="{65EC7533-B2DC-4580-92F4-59C49EBCB27A}"/>
          </ac:spMkLst>
        </pc:spChg>
        <pc:spChg chg="add del mod">
          <ac:chgData name="Anne Warren-Saison" userId="22ca3c0f99d56ce9" providerId="LiveId" clId="{93938321-BF7A-4720-A334-8893D59B43D6}" dt="2020-08-17T18:18:05.961" v="156" actId="478"/>
          <ac:spMkLst>
            <pc:docMk/>
            <pc:sldMk cId="1999887230" sldId="260"/>
            <ac:spMk id="24" creationId="{3B336A4C-8570-4A40-B9B5-5B07C3F20B93}"/>
          </ac:spMkLst>
        </pc:spChg>
        <pc:spChg chg="add del mod">
          <ac:chgData name="Anne Warren-Saison" userId="22ca3c0f99d56ce9" providerId="LiveId" clId="{93938321-BF7A-4720-A334-8893D59B43D6}" dt="2020-08-17T18:18:12.215" v="159" actId="478"/>
          <ac:spMkLst>
            <pc:docMk/>
            <pc:sldMk cId="1999887230" sldId="260"/>
            <ac:spMk id="25" creationId="{C4E3E67C-6B5F-49B4-AA2B-AB5B5A841E15}"/>
          </ac:spMkLst>
        </pc:spChg>
        <pc:spChg chg="add del">
          <ac:chgData name="Anne Warren-Saison" userId="22ca3c0f99d56ce9" providerId="LiveId" clId="{93938321-BF7A-4720-A334-8893D59B43D6}" dt="2020-08-17T18:59:02.835" v="1292"/>
          <ac:spMkLst>
            <pc:docMk/>
            <pc:sldMk cId="1999887230" sldId="260"/>
            <ac:spMk id="26" creationId="{7B0F564C-1D08-493B-8681-EF81EAAC8A8A}"/>
          </ac:spMkLst>
        </pc:spChg>
        <pc:spChg chg="add del">
          <ac:chgData name="Anne Warren-Saison" userId="22ca3c0f99d56ce9" providerId="LiveId" clId="{93938321-BF7A-4720-A334-8893D59B43D6}" dt="2020-08-17T18:59:22.170" v="1297" actId="478"/>
          <ac:spMkLst>
            <pc:docMk/>
            <pc:sldMk cId="1999887230" sldId="260"/>
            <ac:spMk id="27" creationId="{FA29E307-43B8-4223-97A1-0C435ED7F610}"/>
          </ac:spMkLst>
        </pc:spChg>
        <pc:spChg chg="add mod">
          <ac:chgData name="Anne Warren-Saison" userId="22ca3c0f99d56ce9" providerId="LiveId" clId="{93938321-BF7A-4720-A334-8893D59B43D6}" dt="2020-08-17T19:57:28.719" v="4045" actId="6549"/>
          <ac:spMkLst>
            <pc:docMk/>
            <pc:sldMk cId="1999887230" sldId="260"/>
            <ac:spMk id="29" creationId="{D1CDF170-38FC-4174-AEF0-0FDE26404369}"/>
          </ac:spMkLst>
        </pc:spChg>
        <pc:spChg chg="add del mod">
          <ac:chgData name="Anne Warren-Saison" userId="22ca3c0f99d56ce9" providerId="LiveId" clId="{93938321-BF7A-4720-A334-8893D59B43D6}" dt="2020-08-17T19:00:45.611" v="1306"/>
          <ac:spMkLst>
            <pc:docMk/>
            <pc:sldMk cId="1999887230" sldId="260"/>
            <ac:spMk id="30" creationId="{D11951A8-7ADD-49A0-A107-8290643FF40E}"/>
          </ac:spMkLst>
        </pc:spChg>
        <pc:spChg chg="add del">
          <ac:chgData name="Anne Warren-Saison" userId="22ca3c0f99d56ce9" providerId="LiveId" clId="{93938321-BF7A-4720-A334-8893D59B43D6}" dt="2020-08-17T19:01:09.691" v="1310" actId="478"/>
          <ac:spMkLst>
            <pc:docMk/>
            <pc:sldMk cId="1999887230" sldId="260"/>
            <ac:spMk id="31" creationId="{87C681E0-7410-4341-9FBD-6F2CF416FD88}"/>
          </ac:spMkLst>
        </pc:spChg>
        <pc:graphicFrameChg chg="add mod modGraphic">
          <ac:chgData name="Anne Warren-Saison" userId="22ca3c0f99d56ce9" providerId="LiveId" clId="{93938321-BF7A-4720-A334-8893D59B43D6}" dt="2020-08-17T19:12:18.008" v="1680" actId="20577"/>
          <ac:graphicFrameMkLst>
            <pc:docMk/>
            <pc:sldMk cId="1999887230" sldId="260"/>
            <ac:graphicFrameMk id="2" creationId="{A3CC5F91-57B0-499A-A59D-B923FCEBF0B2}"/>
          </ac:graphicFrameMkLst>
        </pc:graphicFrameChg>
        <pc:picChg chg="add del mod">
          <ac:chgData name="Anne Warren-Saison" userId="22ca3c0f99d56ce9" providerId="LiveId" clId="{93938321-BF7A-4720-A334-8893D59B43D6}" dt="2020-08-17T18:17:13.731" v="130" actId="478"/>
          <ac:picMkLst>
            <pc:docMk/>
            <pc:sldMk cId="1999887230" sldId="260"/>
            <ac:picMk id="4" creationId="{332ED1B2-A4D0-4E7F-B399-561839CF80F1}"/>
          </ac:picMkLst>
        </pc:picChg>
        <pc:cxnChg chg="add mod">
          <ac:chgData name="Anne Warren-Saison" userId="22ca3c0f99d56ce9" providerId="LiveId" clId="{93938321-BF7A-4720-A334-8893D59B43D6}" dt="2020-08-17T18:16:45.144" v="129" actId="14100"/>
          <ac:cxnSpMkLst>
            <pc:docMk/>
            <pc:sldMk cId="1999887230" sldId="260"/>
            <ac:cxnSpMk id="7" creationId="{84352A1E-14B2-4806-8B52-034434C44AB1}"/>
          </ac:cxnSpMkLst>
        </pc:cxnChg>
      </pc:sldChg>
      <pc:sldChg chg="del">
        <pc:chgData name="Anne Warren-Saison" userId="22ca3c0f99d56ce9" providerId="LiveId" clId="{93938321-BF7A-4720-A334-8893D59B43D6}" dt="2020-08-17T19:13:27.108" v="1724" actId="47"/>
        <pc:sldMkLst>
          <pc:docMk/>
          <pc:sldMk cId="830204971" sldId="261"/>
        </pc:sldMkLst>
      </pc:sldChg>
      <pc:sldChg chg="addSp modSp add mod ord">
        <pc:chgData name="Anne Warren-Saison" userId="22ca3c0f99d56ce9" providerId="LiveId" clId="{93938321-BF7A-4720-A334-8893D59B43D6}" dt="2020-08-17T20:38:51.466" v="6548" actId="14100"/>
        <pc:sldMkLst>
          <pc:docMk/>
          <pc:sldMk cId="3279012175" sldId="262"/>
        </pc:sldMkLst>
        <pc:spChg chg="add mod">
          <ac:chgData name="Anne Warren-Saison" userId="22ca3c0f99d56ce9" providerId="LiveId" clId="{93938321-BF7A-4720-A334-8893D59B43D6}" dt="2020-08-17T20:38:32.500" v="6544" actId="120"/>
          <ac:spMkLst>
            <pc:docMk/>
            <pc:sldMk cId="3279012175" sldId="262"/>
            <ac:spMk id="2" creationId="{C9514435-FEB6-47B0-93AD-9AC75902D147}"/>
          </ac:spMkLst>
        </pc:spChg>
        <pc:spChg chg="add mod">
          <ac:chgData name="Anne Warren-Saison" userId="22ca3c0f99d56ce9" providerId="LiveId" clId="{93938321-BF7A-4720-A334-8893D59B43D6}" dt="2020-08-17T20:38:51.466" v="6548" actId="14100"/>
          <ac:spMkLst>
            <pc:docMk/>
            <pc:sldMk cId="3279012175" sldId="262"/>
            <ac:spMk id="4" creationId="{B7DDB298-6131-4880-AB52-DAA39B80DC5E}"/>
          </ac:spMkLst>
        </pc:spChg>
        <pc:spChg chg="mod">
          <ac:chgData name="Anne Warren-Saison" userId="22ca3c0f99d56ce9" providerId="LiveId" clId="{93938321-BF7A-4720-A334-8893D59B43D6}" dt="2020-08-17T20:29:43.081" v="5862" actId="1076"/>
          <ac:spMkLst>
            <pc:docMk/>
            <pc:sldMk cId="3279012175" sldId="262"/>
            <ac:spMk id="5" creationId="{120D283B-ECD3-4265-837E-7D9A1D0C980F}"/>
          </ac:spMkLst>
        </pc:spChg>
        <pc:spChg chg="mod">
          <ac:chgData name="Anne Warren-Saison" userId="22ca3c0f99d56ce9" providerId="LiveId" clId="{93938321-BF7A-4720-A334-8893D59B43D6}" dt="2020-08-17T19:40:27.236" v="2765" actId="20577"/>
          <ac:spMkLst>
            <pc:docMk/>
            <pc:sldMk cId="3279012175" sldId="262"/>
            <ac:spMk id="6" creationId="{D30CA43E-3FBD-4562-B0B1-A5FA7C2CED07}"/>
          </ac:spMkLst>
        </pc:spChg>
        <pc:spChg chg="mod">
          <ac:chgData name="Anne Warren-Saison" userId="22ca3c0f99d56ce9" providerId="LiveId" clId="{93938321-BF7A-4720-A334-8893D59B43D6}" dt="2020-08-17T20:29:49.813" v="5863" actId="1076"/>
          <ac:spMkLst>
            <pc:docMk/>
            <pc:sldMk cId="3279012175" sldId="262"/>
            <ac:spMk id="8" creationId="{F53ADB20-3E75-410F-80B9-D41DA767E7FC}"/>
          </ac:spMkLst>
        </pc:spChg>
        <pc:spChg chg="mod">
          <ac:chgData name="Anne Warren-Saison" userId="22ca3c0f99d56ce9" providerId="LiveId" clId="{93938321-BF7A-4720-A334-8893D59B43D6}" dt="2020-08-17T20:37:52.243" v="6535" actId="14100"/>
          <ac:spMkLst>
            <pc:docMk/>
            <pc:sldMk cId="3279012175" sldId="262"/>
            <ac:spMk id="9" creationId="{7B8892F0-E28F-4F7B-8BE7-970C56C469AD}"/>
          </ac:spMkLst>
        </pc:spChg>
        <pc:spChg chg="add mod">
          <ac:chgData name="Anne Warren-Saison" userId="22ca3c0f99d56ce9" providerId="LiveId" clId="{93938321-BF7A-4720-A334-8893D59B43D6}" dt="2020-08-17T20:31:09.829" v="6029" actId="14100"/>
          <ac:spMkLst>
            <pc:docMk/>
            <pc:sldMk cId="3279012175" sldId="262"/>
            <ac:spMk id="10" creationId="{7A0498A2-B7ED-4637-89D5-505A2E2E8EAE}"/>
          </ac:spMkLst>
        </pc:spChg>
        <pc:spChg chg="add mod">
          <ac:chgData name="Anne Warren-Saison" userId="22ca3c0f99d56ce9" providerId="LiveId" clId="{93938321-BF7A-4720-A334-8893D59B43D6}" dt="2020-08-17T20:29:49.813" v="5863" actId="1076"/>
          <ac:spMkLst>
            <pc:docMk/>
            <pc:sldMk cId="3279012175" sldId="262"/>
            <ac:spMk id="11" creationId="{85179ECC-C53A-4148-8922-25EC41D4CF41}"/>
          </ac:spMkLst>
        </pc:spChg>
        <pc:spChg chg="add mod">
          <ac:chgData name="Anne Warren-Saison" userId="22ca3c0f99d56ce9" providerId="LiveId" clId="{93938321-BF7A-4720-A334-8893D59B43D6}" dt="2020-08-17T20:31:06.493" v="6028" actId="20577"/>
          <ac:spMkLst>
            <pc:docMk/>
            <pc:sldMk cId="3279012175" sldId="262"/>
            <ac:spMk id="13" creationId="{0927407E-5298-4E81-8E37-93511A414FE3}"/>
          </ac:spMkLst>
        </pc:spChg>
        <pc:spChg chg="mod">
          <ac:chgData name="Anne Warren-Saison" userId="22ca3c0f99d56ce9" providerId="LiveId" clId="{93938321-BF7A-4720-A334-8893D59B43D6}" dt="2020-08-17T20:29:49.813" v="5863" actId="1076"/>
          <ac:spMkLst>
            <pc:docMk/>
            <pc:sldMk cId="3279012175" sldId="262"/>
            <ac:spMk id="14" creationId="{90D5DE0E-A2E5-41E3-B74B-53479BE97177}"/>
          </ac:spMkLst>
        </pc:spChg>
        <pc:spChg chg="mod">
          <ac:chgData name="Anne Warren-Saison" userId="22ca3c0f99d56ce9" providerId="LiveId" clId="{93938321-BF7A-4720-A334-8893D59B43D6}" dt="2020-08-17T20:33:06.942" v="6068" actId="1076"/>
          <ac:spMkLst>
            <pc:docMk/>
            <pc:sldMk cId="3279012175" sldId="262"/>
            <ac:spMk id="17" creationId="{D6B0A9CC-93BE-4B0C-8927-921728B405D9}"/>
          </ac:spMkLst>
        </pc:spChg>
        <pc:spChg chg="add mod">
          <ac:chgData name="Anne Warren-Saison" userId="22ca3c0f99d56ce9" providerId="LiveId" clId="{93938321-BF7A-4720-A334-8893D59B43D6}" dt="2020-08-17T20:38:11.541" v="6540" actId="1076"/>
          <ac:spMkLst>
            <pc:docMk/>
            <pc:sldMk cId="3279012175" sldId="262"/>
            <ac:spMk id="19" creationId="{C949ED00-1EBD-4534-86EE-9A35C562B72C}"/>
          </ac:spMkLst>
        </pc:spChg>
        <pc:spChg chg="mod">
          <ac:chgData name="Anne Warren-Saison" userId="22ca3c0f99d56ce9" providerId="LiveId" clId="{93938321-BF7A-4720-A334-8893D59B43D6}" dt="2020-08-17T20:37:55.893" v="6538" actId="5793"/>
          <ac:spMkLst>
            <pc:docMk/>
            <pc:sldMk cId="3279012175" sldId="262"/>
            <ac:spMk id="20" creationId="{0B85FB8A-CEF9-451D-8E19-0BD86AD6BD41}"/>
          </ac:spMkLst>
        </pc:spChg>
        <pc:spChg chg="mod">
          <ac:chgData name="Anne Warren-Saison" userId="22ca3c0f99d56ce9" providerId="LiveId" clId="{93938321-BF7A-4720-A334-8893D59B43D6}" dt="2020-08-17T20:37:38.765" v="6534" actId="20577"/>
          <ac:spMkLst>
            <pc:docMk/>
            <pc:sldMk cId="3279012175" sldId="262"/>
            <ac:spMk id="23" creationId="{65EC7533-B2DC-4580-92F4-59C49EBCB27A}"/>
          </ac:spMkLst>
        </pc:spChg>
        <pc:picChg chg="mod">
          <ac:chgData name="Anne Warren-Saison" userId="22ca3c0f99d56ce9" providerId="LiveId" clId="{93938321-BF7A-4720-A334-8893D59B43D6}" dt="2020-08-17T20:28:57.253" v="5852" actId="1076"/>
          <ac:picMkLst>
            <pc:docMk/>
            <pc:sldMk cId="3279012175" sldId="262"/>
            <ac:picMk id="3" creationId="{2A2377A8-86BB-4274-9D14-4071C148427A}"/>
          </ac:picMkLst>
        </pc:picChg>
      </pc:sldChg>
      <pc:sldChg chg="addSp delSp modSp add mod ord">
        <pc:chgData name="Anne Warren-Saison" userId="22ca3c0f99d56ce9" providerId="LiveId" clId="{93938321-BF7A-4720-A334-8893D59B43D6}" dt="2020-08-17T20:44:43.927" v="6743" actId="14100"/>
        <pc:sldMkLst>
          <pc:docMk/>
          <pc:sldMk cId="117070564" sldId="263"/>
        </pc:sldMkLst>
        <pc:spChg chg="del">
          <ac:chgData name="Anne Warren-Saison" userId="22ca3c0f99d56ce9" providerId="LiveId" clId="{93938321-BF7A-4720-A334-8893D59B43D6}" dt="2020-08-17T19:22:01.201" v="2009" actId="478"/>
          <ac:spMkLst>
            <pc:docMk/>
            <pc:sldMk cId="117070564" sldId="263"/>
            <ac:spMk id="5" creationId="{120D283B-ECD3-4265-837E-7D9A1D0C980F}"/>
          </ac:spMkLst>
        </pc:spChg>
        <pc:spChg chg="mod">
          <ac:chgData name="Anne Warren-Saison" userId="22ca3c0f99d56ce9" providerId="LiveId" clId="{93938321-BF7A-4720-A334-8893D59B43D6}" dt="2020-08-17T19:42:35.130" v="2851" actId="20577"/>
          <ac:spMkLst>
            <pc:docMk/>
            <pc:sldMk cId="117070564" sldId="263"/>
            <ac:spMk id="6" creationId="{D30CA43E-3FBD-4562-B0B1-A5FA7C2CED07}"/>
          </ac:spMkLst>
        </pc:spChg>
        <pc:spChg chg="del">
          <ac:chgData name="Anne Warren-Saison" userId="22ca3c0f99d56ce9" providerId="LiveId" clId="{93938321-BF7A-4720-A334-8893D59B43D6}" dt="2020-08-17T19:24:27.329" v="2036" actId="478"/>
          <ac:spMkLst>
            <pc:docMk/>
            <pc:sldMk cId="117070564" sldId="263"/>
            <ac:spMk id="8" creationId="{F53ADB20-3E75-410F-80B9-D41DA767E7FC}"/>
          </ac:spMkLst>
        </pc:spChg>
        <pc:spChg chg="del">
          <ac:chgData name="Anne Warren-Saison" userId="22ca3c0f99d56ce9" providerId="LiveId" clId="{93938321-BF7A-4720-A334-8893D59B43D6}" dt="2020-08-17T19:22:10.186" v="2011" actId="478"/>
          <ac:spMkLst>
            <pc:docMk/>
            <pc:sldMk cId="117070564" sldId="263"/>
            <ac:spMk id="9" creationId="{7B8892F0-E28F-4F7B-8BE7-970C56C469AD}"/>
          </ac:spMkLst>
        </pc:spChg>
        <pc:spChg chg="del">
          <ac:chgData name="Anne Warren-Saison" userId="22ca3c0f99d56ce9" providerId="LiveId" clId="{93938321-BF7A-4720-A334-8893D59B43D6}" dt="2020-08-17T19:21:59.499" v="2008" actId="478"/>
          <ac:spMkLst>
            <pc:docMk/>
            <pc:sldMk cId="117070564" sldId="263"/>
            <ac:spMk id="14" creationId="{90D5DE0E-A2E5-41E3-B74B-53479BE97177}"/>
          </ac:spMkLst>
        </pc:spChg>
        <pc:spChg chg="del">
          <ac:chgData name="Anne Warren-Saison" userId="22ca3c0f99d56ce9" providerId="LiveId" clId="{93938321-BF7A-4720-A334-8893D59B43D6}" dt="2020-08-17T19:22:03.724" v="2010" actId="478"/>
          <ac:spMkLst>
            <pc:docMk/>
            <pc:sldMk cId="117070564" sldId="263"/>
            <ac:spMk id="17" creationId="{D6B0A9CC-93BE-4B0C-8927-921728B405D9}"/>
          </ac:spMkLst>
        </pc:spChg>
        <pc:spChg chg="del">
          <ac:chgData name="Anne Warren-Saison" userId="22ca3c0f99d56ce9" providerId="LiveId" clId="{93938321-BF7A-4720-A334-8893D59B43D6}" dt="2020-08-17T19:21:55.597" v="2007" actId="478"/>
          <ac:spMkLst>
            <pc:docMk/>
            <pc:sldMk cId="117070564" sldId="263"/>
            <ac:spMk id="20" creationId="{0B85FB8A-CEF9-451D-8E19-0BD86AD6BD41}"/>
          </ac:spMkLst>
        </pc:spChg>
        <pc:spChg chg="del">
          <ac:chgData name="Anne Warren-Saison" userId="22ca3c0f99d56ce9" providerId="LiveId" clId="{93938321-BF7A-4720-A334-8893D59B43D6}" dt="2020-08-17T19:22:10.186" v="2011" actId="478"/>
          <ac:spMkLst>
            <pc:docMk/>
            <pc:sldMk cId="117070564" sldId="263"/>
            <ac:spMk id="23" creationId="{65EC7533-B2DC-4580-92F4-59C49EBCB27A}"/>
          </ac:spMkLst>
        </pc:spChg>
        <pc:spChg chg="add del mod">
          <ac:chgData name="Anne Warren-Saison" userId="22ca3c0f99d56ce9" providerId="LiveId" clId="{93938321-BF7A-4720-A334-8893D59B43D6}" dt="2020-08-17T19:41:58.825" v="2813" actId="478"/>
          <ac:spMkLst>
            <pc:docMk/>
            <pc:sldMk cId="117070564" sldId="263"/>
            <ac:spMk id="27" creationId="{B4DD8D97-4161-4C8E-BA9D-B244FF6AD5F9}"/>
          </ac:spMkLst>
        </pc:spChg>
        <pc:spChg chg="add del mod">
          <ac:chgData name="Anne Warren-Saison" userId="22ca3c0f99d56ce9" providerId="LiveId" clId="{93938321-BF7A-4720-A334-8893D59B43D6}" dt="2020-08-17T19:42:41.139" v="2852" actId="478"/>
          <ac:spMkLst>
            <pc:docMk/>
            <pc:sldMk cId="117070564" sldId="263"/>
            <ac:spMk id="29" creationId="{78CDD498-AAD8-4B21-B4B6-7178D8783A1A}"/>
          </ac:spMkLst>
        </pc:spChg>
        <pc:spChg chg="add mod">
          <ac:chgData name="Anne Warren-Saison" userId="22ca3c0f99d56ce9" providerId="LiveId" clId="{93938321-BF7A-4720-A334-8893D59B43D6}" dt="2020-08-17T19:43:22.947" v="2855" actId="14100"/>
          <ac:spMkLst>
            <pc:docMk/>
            <pc:sldMk cId="117070564" sldId="263"/>
            <ac:spMk id="31" creationId="{AF07CC3B-6ECF-42EF-A44D-EF1C6BB31598}"/>
          </ac:spMkLst>
        </pc:spChg>
        <pc:spChg chg="add mod">
          <ac:chgData name="Anne Warren-Saison" userId="22ca3c0f99d56ce9" providerId="LiveId" clId="{93938321-BF7A-4720-A334-8893D59B43D6}" dt="2020-08-17T19:36:07.013" v="2644" actId="121"/>
          <ac:spMkLst>
            <pc:docMk/>
            <pc:sldMk cId="117070564" sldId="263"/>
            <ac:spMk id="33" creationId="{8405C203-EF44-45CC-A207-61D43D8194BC}"/>
          </ac:spMkLst>
        </pc:spChg>
        <pc:spChg chg="add mod">
          <ac:chgData name="Anne Warren-Saison" userId="22ca3c0f99d56ce9" providerId="LiveId" clId="{93938321-BF7A-4720-A334-8893D59B43D6}" dt="2020-08-17T19:36:13.841" v="2645" actId="1076"/>
          <ac:spMkLst>
            <pc:docMk/>
            <pc:sldMk cId="117070564" sldId="263"/>
            <ac:spMk id="35" creationId="{858609AF-54B8-49C0-AF2A-EB1967597B8E}"/>
          </ac:spMkLst>
        </pc:spChg>
        <pc:spChg chg="add mod">
          <ac:chgData name="Anne Warren-Saison" userId="22ca3c0f99d56ce9" providerId="LiveId" clId="{93938321-BF7A-4720-A334-8893D59B43D6}" dt="2020-08-17T19:36:54.514" v="2695" actId="1076"/>
          <ac:spMkLst>
            <pc:docMk/>
            <pc:sldMk cId="117070564" sldId="263"/>
            <ac:spMk id="37" creationId="{DB7C8456-C10E-4F1B-9949-D8A7C2386C54}"/>
          </ac:spMkLst>
        </pc:spChg>
        <pc:spChg chg="add mod">
          <ac:chgData name="Anne Warren-Saison" userId="22ca3c0f99d56ce9" providerId="LiveId" clId="{93938321-BF7A-4720-A334-8893D59B43D6}" dt="2020-08-17T19:37:00.286" v="2696" actId="1076"/>
          <ac:spMkLst>
            <pc:docMk/>
            <pc:sldMk cId="117070564" sldId="263"/>
            <ac:spMk id="39" creationId="{F757F0F7-EFD0-482F-8918-52F6536DA65D}"/>
          </ac:spMkLst>
        </pc:spChg>
        <pc:spChg chg="add mod">
          <ac:chgData name="Anne Warren-Saison" userId="22ca3c0f99d56ce9" providerId="LiveId" clId="{93938321-BF7A-4720-A334-8893D59B43D6}" dt="2020-08-17T19:43:40.329" v="2866" actId="1076"/>
          <ac:spMkLst>
            <pc:docMk/>
            <pc:sldMk cId="117070564" sldId="263"/>
            <ac:spMk id="41" creationId="{CEA7B852-D8FC-42D9-8773-30AE883D6A45}"/>
          </ac:spMkLst>
        </pc:spChg>
        <pc:spChg chg="add mod">
          <ac:chgData name="Anne Warren-Saison" userId="22ca3c0f99d56ce9" providerId="LiveId" clId="{93938321-BF7A-4720-A334-8893D59B43D6}" dt="2020-08-17T19:43:36.138" v="2862" actId="1076"/>
          <ac:spMkLst>
            <pc:docMk/>
            <pc:sldMk cId="117070564" sldId="263"/>
            <ac:spMk id="43" creationId="{DF553EB6-BE1A-4474-BF1C-7D468EACA5E3}"/>
          </ac:spMkLst>
        </pc:spChg>
        <pc:picChg chg="mod">
          <ac:chgData name="Anne Warren-Saison" userId="22ca3c0f99d56ce9" providerId="LiveId" clId="{93938321-BF7A-4720-A334-8893D59B43D6}" dt="2020-08-17T19:24:25.086" v="2035" actId="962"/>
          <ac:picMkLst>
            <pc:docMk/>
            <pc:sldMk cId="117070564" sldId="263"/>
            <ac:picMk id="3" creationId="{2A2377A8-86BB-4274-9D14-4071C148427A}"/>
          </ac:picMkLst>
        </pc:picChg>
        <pc:picChg chg="add mod">
          <ac:chgData name="Anne Warren-Saison" userId="22ca3c0f99d56ce9" providerId="LiveId" clId="{93938321-BF7A-4720-A334-8893D59B43D6}" dt="2020-08-17T19:31:31.346" v="2446" actId="1076"/>
          <ac:picMkLst>
            <pc:docMk/>
            <pc:sldMk cId="117070564" sldId="263"/>
            <ac:picMk id="4" creationId="{69FD2CD1-CF7E-4A26-B7E3-EC7A5F92A594}"/>
          </ac:picMkLst>
        </pc:picChg>
        <pc:picChg chg="add mod">
          <ac:chgData name="Anne Warren-Saison" userId="22ca3c0f99d56ce9" providerId="LiveId" clId="{93938321-BF7A-4720-A334-8893D59B43D6}" dt="2020-08-17T19:31:35.152" v="2451" actId="1076"/>
          <ac:picMkLst>
            <pc:docMk/>
            <pc:sldMk cId="117070564" sldId="263"/>
            <ac:picMk id="11" creationId="{C184C368-9BE0-46A9-8154-9AFD64C385EB}"/>
          </ac:picMkLst>
        </pc:picChg>
        <pc:picChg chg="add del mod">
          <ac:chgData name="Anne Warren-Saison" userId="22ca3c0f99d56ce9" providerId="LiveId" clId="{93938321-BF7A-4720-A334-8893D59B43D6}" dt="2020-08-17T19:29:43.482" v="2387" actId="478"/>
          <ac:picMkLst>
            <pc:docMk/>
            <pc:sldMk cId="117070564" sldId="263"/>
            <ac:picMk id="13" creationId="{4038CCDE-B80A-4CC2-A92E-0F001665E57B}"/>
          </ac:picMkLst>
        </pc:picChg>
        <pc:picChg chg="add del mod">
          <ac:chgData name="Anne Warren-Saison" userId="22ca3c0f99d56ce9" providerId="LiveId" clId="{93938321-BF7A-4720-A334-8893D59B43D6}" dt="2020-08-17T19:29:49.171" v="2388" actId="478"/>
          <ac:picMkLst>
            <pc:docMk/>
            <pc:sldMk cId="117070564" sldId="263"/>
            <ac:picMk id="16" creationId="{3D561837-16A5-4999-8A76-10232CBE5493}"/>
          </ac:picMkLst>
        </pc:picChg>
        <pc:picChg chg="add del mod">
          <ac:chgData name="Anne Warren-Saison" userId="22ca3c0f99d56ce9" providerId="LiveId" clId="{93938321-BF7A-4720-A334-8893D59B43D6}" dt="2020-08-17T19:29:55.996" v="2390" actId="478"/>
          <ac:picMkLst>
            <pc:docMk/>
            <pc:sldMk cId="117070564" sldId="263"/>
            <ac:picMk id="19" creationId="{524A3AD9-83D0-490D-81EF-79C77FFE637E}"/>
          </ac:picMkLst>
        </pc:picChg>
        <pc:picChg chg="add del mod">
          <ac:chgData name="Anne Warren-Saison" userId="22ca3c0f99d56ce9" providerId="LiveId" clId="{93938321-BF7A-4720-A334-8893D59B43D6}" dt="2020-08-17T19:29:52.215" v="2389" actId="478"/>
          <ac:picMkLst>
            <pc:docMk/>
            <pc:sldMk cId="117070564" sldId="263"/>
            <ac:picMk id="22" creationId="{21A7EA0D-F230-4454-A42B-AD205B7D7C4A}"/>
          </ac:picMkLst>
        </pc:picChg>
        <pc:picChg chg="add mod">
          <ac:chgData name="Anne Warren-Saison" userId="22ca3c0f99d56ce9" providerId="LiveId" clId="{93938321-BF7A-4720-A334-8893D59B43D6}" dt="2020-08-17T19:43:31.117" v="2858" actId="1076"/>
          <ac:picMkLst>
            <pc:docMk/>
            <pc:sldMk cId="117070564" sldId="263"/>
            <ac:picMk id="25" creationId="{E77AF121-1E39-459A-9032-42F4859BCB46}"/>
          </ac:picMkLst>
        </pc:picChg>
        <pc:cxnChg chg="mod">
          <ac:chgData name="Anne Warren-Saison" userId="22ca3c0f99d56ce9" providerId="LiveId" clId="{93938321-BF7A-4720-A334-8893D59B43D6}" dt="2020-08-17T20:44:43.927" v="6743" actId="14100"/>
          <ac:cxnSpMkLst>
            <pc:docMk/>
            <pc:sldMk cId="117070564" sldId="263"/>
            <ac:cxnSpMk id="7" creationId="{84352A1E-14B2-4806-8B52-034434C44AB1}"/>
          </ac:cxnSpMkLst>
        </pc:cxnChg>
      </pc:sldChg>
      <pc:sldChg chg="addSp delSp modSp add mod">
        <pc:chgData name="Anne Warren-Saison" userId="22ca3c0f99d56ce9" providerId="LiveId" clId="{93938321-BF7A-4720-A334-8893D59B43D6}" dt="2020-08-17T20:47:27.347" v="6795" actId="14100"/>
        <pc:sldMkLst>
          <pc:docMk/>
          <pc:sldMk cId="286585044" sldId="264"/>
        </pc:sldMkLst>
        <pc:spChg chg="del">
          <ac:chgData name="Anne Warren-Saison" userId="22ca3c0f99d56ce9" providerId="LiveId" clId="{93938321-BF7A-4720-A334-8893D59B43D6}" dt="2020-08-17T19:37:50.794" v="2715" actId="478"/>
          <ac:spMkLst>
            <pc:docMk/>
            <pc:sldMk cId="286585044" sldId="264"/>
            <ac:spMk id="5" creationId="{120D283B-ECD3-4265-837E-7D9A1D0C980F}"/>
          </ac:spMkLst>
        </pc:spChg>
        <pc:spChg chg="mod">
          <ac:chgData name="Anne Warren-Saison" userId="22ca3c0f99d56ce9" providerId="LiveId" clId="{93938321-BF7A-4720-A334-8893D59B43D6}" dt="2020-08-17T20:47:18.628" v="6781" actId="20577"/>
          <ac:spMkLst>
            <pc:docMk/>
            <pc:sldMk cId="286585044" sldId="264"/>
            <ac:spMk id="6" creationId="{D30CA43E-3FBD-4562-B0B1-A5FA7C2CED07}"/>
          </ac:spMkLst>
        </pc:spChg>
        <pc:spChg chg="del">
          <ac:chgData name="Anne Warren-Saison" userId="22ca3c0f99d56ce9" providerId="LiveId" clId="{93938321-BF7A-4720-A334-8893D59B43D6}" dt="2020-08-17T19:38:01.051" v="2716" actId="478"/>
          <ac:spMkLst>
            <pc:docMk/>
            <pc:sldMk cId="286585044" sldId="264"/>
            <ac:spMk id="8" creationId="{F53ADB20-3E75-410F-80B9-D41DA767E7FC}"/>
          </ac:spMkLst>
        </pc:spChg>
        <pc:spChg chg="del">
          <ac:chgData name="Anne Warren-Saison" userId="22ca3c0f99d56ce9" providerId="LiveId" clId="{93938321-BF7A-4720-A334-8893D59B43D6}" dt="2020-08-17T19:38:01.051" v="2716" actId="478"/>
          <ac:spMkLst>
            <pc:docMk/>
            <pc:sldMk cId="286585044" sldId="264"/>
            <ac:spMk id="9" creationId="{7B8892F0-E28F-4F7B-8BE7-970C56C469AD}"/>
          </ac:spMkLst>
        </pc:spChg>
        <pc:spChg chg="add mod">
          <ac:chgData name="Anne Warren-Saison" userId="22ca3c0f99d56ce9" providerId="LiveId" clId="{93938321-BF7A-4720-A334-8893D59B43D6}" dt="2020-08-17T20:46:13.494" v="6749" actId="14100"/>
          <ac:spMkLst>
            <pc:docMk/>
            <pc:sldMk cId="286585044" sldId="264"/>
            <ac:spMk id="13" creationId="{C6201A5D-F3BA-420D-A78F-56AA5E6FB24F}"/>
          </ac:spMkLst>
        </pc:spChg>
        <pc:spChg chg="del">
          <ac:chgData name="Anne Warren-Saison" userId="22ca3c0f99d56ce9" providerId="LiveId" clId="{93938321-BF7A-4720-A334-8893D59B43D6}" dt="2020-08-17T19:38:01.051" v="2716" actId="478"/>
          <ac:spMkLst>
            <pc:docMk/>
            <pc:sldMk cId="286585044" sldId="264"/>
            <ac:spMk id="14" creationId="{90D5DE0E-A2E5-41E3-B74B-53479BE97177}"/>
          </ac:spMkLst>
        </pc:spChg>
        <pc:spChg chg="del">
          <ac:chgData name="Anne Warren-Saison" userId="22ca3c0f99d56ce9" providerId="LiveId" clId="{93938321-BF7A-4720-A334-8893D59B43D6}" dt="2020-08-17T19:38:01.051" v="2716" actId="478"/>
          <ac:spMkLst>
            <pc:docMk/>
            <pc:sldMk cId="286585044" sldId="264"/>
            <ac:spMk id="17" creationId="{D6B0A9CC-93BE-4B0C-8927-921728B405D9}"/>
          </ac:spMkLst>
        </pc:spChg>
        <pc:spChg chg="del">
          <ac:chgData name="Anne Warren-Saison" userId="22ca3c0f99d56ce9" providerId="LiveId" clId="{93938321-BF7A-4720-A334-8893D59B43D6}" dt="2020-08-17T19:38:01.051" v="2716" actId="478"/>
          <ac:spMkLst>
            <pc:docMk/>
            <pc:sldMk cId="286585044" sldId="264"/>
            <ac:spMk id="20" creationId="{0B85FB8A-CEF9-451D-8E19-0BD86AD6BD41}"/>
          </ac:spMkLst>
        </pc:spChg>
        <pc:spChg chg="del">
          <ac:chgData name="Anne Warren-Saison" userId="22ca3c0f99d56ce9" providerId="LiveId" clId="{93938321-BF7A-4720-A334-8893D59B43D6}" dt="2020-08-17T19:38:01.051" v="2716" actId="478"/>
          <ac:spMkLst>
            <pc:docMk/>
            <pc:sldMk cId="286585044" sldId="264"/>
            <ac:spMk id="23" creationId="{65EC7533-B2DC-4580-92F4-59C49EBCB27A}"/>
          </ac:spMkLst>
        </pc:spChg>
        <pc:picChg chg="mod">
          <ac:chgData name="Anne Warren-Saison" userId="22ca3c0f99d56ce9" providerId="LiveId" clId="{93938321-BF7A-4720-A334-8893D59B43D6}" dt="2020-08-17T20:01:47.941" v="4177" actId="1076"/>
          <ac:picMkLst>
            <pc:docMk/>
            <pc:sldMk cId="286585044" sldId="264"/>
            <ac:picMk id="3" creationId="{2A2377A8-86BB-4274-9D14-4071C148427A}"/>
          </ac:picMkLst>
        </pc:picChg>
        <pc:picChg chg="add mod">
          <ac:chgData name="Anne Warren-Saison" userId="22ca3c0f99d56ce9" providerId="LiveId" clId="{93938321-BF7A-4720-A334-8893D59B43D6}" dt="2020-08-17T20:46:01.468" v="6746" actId="1076"/>
          <ac:picMkLst>
            <pc:docMk/>
            <pc:sldMk cId="286585044" sldId="264"/>
            <ac:picMk id="10" creationId="{8502EB71-B7B5-48AC-95BA-484AA82666E9}"/>
          </ac:picMkLst>
        </pc:picChg>
        <pc:picChg chg="add del mod">
          <ac:chgData name="Anne Warren-Saison" userId="22ca3c0f99d56ce9" providerId="LiveId" clId="{93938321-BF7A-4720-A334-8893D59B43D6}" dt="2020-08-17T19:39:34.981" v="2724" actId="478"/>
          <ac:picMkLst>
            <pc:docMk/>
            <pc:sldMk cId="286585044" sldId="264"/>
            <ac:picMk id="12" creationId="{0A9C7ABA-A66B-4302-B5D5-D27A16DD5197}"/>
          </ac:picMkLst>
        </pc:picChg>
        <pc:cxnChg chg="mod">
          <ac:chgData name="Anne Warren-Saison" userId="22ca3c0f99d56ce9" providerId="LiveId" clId="{93938321-BF7A-4720-A334-8893D59B43D6}" dt="2020-08-17T20:47:27.347" v="6795" actId="14100"/>
          <ac:cxnSpMkLst>
            <pc:docMk/>
            <pc:sldMk cId="286585044" sldId="264"/>
            <ac:cxnSpMk id="7" creationId="{84352A1E-14B2-4806-8B52-034434C44AB1}"/>
          </ac:cxnSpMkLst>
        </pc:cxnChg>
      </pc:sldChg>
      <pc:sldChg chg="modSp add del mod ord">
        <pc:chgData name="Anne Warren-Saison" userId="22ca3c0f99d56ce9" providerId="LiveId" clId="{93938321-BF7A-4720-A334-8893D59B43D6}" dt="2020-08-17T19:40:12.341" v="2732" actId="47"/>
        <pc:sldMkLst>
          <pc:docMk/>
          <pc:sldMk cId="4244925904" sldId="265"/>
        </pc:sldMkLst>
        <pc:spChg chg="mod">
          <ac:chgData name="Anne Warren-Saison" userId="22ca3c0f99d56ce9" providerId="LiveId" clId="{93938321-BF7A-4720-A334-8893D59B43D6}" dt="2020-08-17T19:15:14.982" v="1846" actId="6549"/>
          <ac:spMkLst>
            <pc:docMk/>
            <pc:sldMk cId="4244925904" sldId="265"/>
            <ac:spMk id="6" creationId="{D30CA43E-3FBD-4562-B0B1-A5FA7C2CED07}"/>
          </ac:spMkLst>
        </pc:spChg>
        <pc:cxnChg chg="mod">
          <ac:chgData name="Anne Warren-Saison" userId="22ca3c0f99d56ce9" providerId="LiveId" clId="{93938321-BF7A-4720-A334-8893D59B43D6}" dt="2020-08-17T19:15:30.795" v="1867" actId="14100"/>
          <ac:cxnSpMkLst>
            <pc:docMk/>
            <pc:sldMk cId="4244925904" sldId="265"/>
            <ac:cxnSpMk id="7" creationId="{84352A1E-14B2-4806-8B52-034434C44AB1}"/>
          </ac:cxnSpMkLst>
        </pc:cxnChg>
      </pc:sldChg>
      <pc:sldChg chg="addSp delSp modSp add mod">
        <pc:chgData name="Anne Warren-Saison" userId="22ca3c0f99d56ce9" providerId="LiveId" clId="{93938321-BF7A-4720-A334-8893D59B43D6}" dt="2020-08-17T19:58:48.562" v="4132" actId="14100"/>
        <pc:sldMkLst>
          <pc:docMk/>
          <pc:sldMk cId="225804200" sldId="266"/>
        </pc:sldMkLst>
        <pc:spChg chg="add mod">
          <ac:chgData name="Anne Warren-Saison" userId="22ca3c0f99d56ce9" providerId="LiveId" clId="{93938321-BF7A-4720-A334-8893D59B43D6}" dt="2020-08-17T19:58:48.562" v="4132" actId="14100"/>
          <ac:spMkLst>
            <pc:docMk/>
            <pc:sldMk cId="225804200" sldId="266"/>
            <ac:spMk id="5" creationId="{D6D04FA1-AA29-43ED-B491-F13123BB4EFD}"/>
          </ac:spMkLst>
        </pc:spChg>
        <pc:spChg chg="mod">
          <ac:chgData name="Anne Warren-Saison" userId="22ca3c0f99d56ce9" providerId="LiveId" clId="{93938321-BF7A-4720-A334-8893D59B43D6}" dt="2020-08-17T19:57:53.807" v="4064" actId="20577"/>
          <ac:spMkLst>
            <pc:docMk/>
            <pc:sldMk cId="225804200" sldId="266"/>
            <ac:spMk id="6" creationId="{D30CA43E-3FBD-4562-B0B1-A5FA7C2CED07}"/>
          </ac:spMkLst>
        </pc:spChg>
        <pc:picChg chg="add mod">
          <ac:chgData name="Anne Warren-Saison" userId="22ca3c0f99d56ce9" providerId="LiveId" clId="{93938321-BF7A-4720-A334-8893D59B43D6}" dt="2020-08-17T19:58:34.743" v="4130" actId="1076"/>
          <ac:picMkLst>
            <pc:docMk/>
            <pc:sldMk cId="225804200" sldId="266"/>
            <ac:picMk id="4" creationId="{3C5DAC41-F7F4-463E-9D9D-1B18BDEFD453}"/>
          </ac:picMkLst>
        </pc:picChg>
        <pc:picChg chg="del">
          <ac:chgData name="Anne Warren-Saison" userId="22ca3c0f99d56ce9" providerId="LiveId" clId="{93938321-BF7A-4720-A334-8893D59B43D6}" dt="2020-08-17T19:39:41.201" v="2726" actId="478"/>
          <ac:picMkLst>
            <pc:docMk/>
            <pc:sldMk cId="225804200" sldId="266"/>
            <ac:picMk id="10" creationId="{8502EB71-B7B5-48AC-95BA-484AA82666E9}"/>
          </ac:picMkLst>
        </pc:picChg>
        <pc:cxnChg chg="mod">
          <ac:chgData name="Anne Warren-Saison" userId="22ca3c0f99d56ce9" providerId="LiveId" clId="{93938321-BF7A-4720-A334-8893D59B43D6}" dt="2020-08-17T19:58:06.521" v="4105" actId="14100"/>
          <ac:cxnSpMkLst>
            <pc:docMk/>
            <pc:sldMk cId="225804200" sldId="266"/>
            <ac:cxnSpMk id="7" creationId="{84352A1E-14B2-4806-8B52-034434C44AB1}"/>
          </ac:cxnSpMkLst>
        </pc:cxnChg>
      </pc:sldChg>
      <pc:sldChg chg="addSp delSp modSp add mod">
        <pc:chgData name="Anne Warren-Saison" userId="22ca3c0f99d56ce9" providerId="LiveId" clId="{93938321-BF7A-4720-A334-8893D59B43D6}" dt="2020-08-17T20:06:02.176" v="4487" actId="20577"/>
        <pc:sldMkLst>
          <pc:docMk/>
          <pc:sldMk cId="2537599209" sldId="267"/>
        </pc:sldMkLst>
        <pc:spChg chg="mod">
          <ac:chgData name="Anne Warren-Saison" userId="22ca3c0f99d56ce9" providerId="LiveId" clId="{93938321-BF7A-4720-A334-8893D59B43D6}" dt="2020-08-17T19:40:07.049" v="2731"/>
          <ac:spMkLst>
            <pc:docMk/>
            <pc:sldMk cId="2537599209" sldId="267"/>
            <ac:spMk id="6" creationId="{D30CA43E-3FBD-4562-B0B1-A5FA7C2CED07}"/>
          </ac:spMkLst>
        </pc:spChg>
        <pc:spChg chg="add mod">
          <ac:chgData name="Anne Warren-Saison" userId="22ca3c0f99d56ce9" providerId="LiveId" clId="{93938321-BF7A-4720-A334-8893D59B43D6}" dt="2020-08-17T20:06:02.176" v="4487" actId="20577"/>
          <ac:spMkLst>
            <pc:docMk/>
            <pc:sldMk cId="2537599209" sldId="267"/>
            <ac:spMk id="11" creationId="{F2FFA13E-49C8-4920-8F48-C065040CCA0C}"/>
          </ac:spMkLst>
        </pc:spChg>
        <pc:picChg chg="del">
          <ac:chgData name="Anne Warren-Saison" userId="22ca3c0f99d56ce9" providerId="LiveId" clId="{93938321-BF7A-4720-A334-8893D59B43D6}" dt="2020-08-17T19:59:01" v="4133" actId="478"/>
          <ac:picMkLst>
            <pc:docMk/>
            <pc:sldMk cId="2537599209" sldId="267"/>
            <ac:picMk id="4" creationId="{3C5DAC41-F7F4-463E-9D9D-1B18BDEFD453}"/>
          </ac:picMkLst>
        </pc:picChg>
        <pc:picChg chg="add del mod">
          <ac:chgData name="Anne Warren-Saison" userId="22ca3c0f99d56ce9" providerId="LiveId" clId="{93938321-BF7A-4720-A334-8893D59B43D6}" dt="2020-08-17T19:59:48.059" v="4139" actId="478"/>
          <ac:picMkLst>
            <pc:docMk/>
            <pc:sldMk cId="2537599209" sldId="267"/>
            <ac:picMk id="5" creationId="{22AC7F4F-8FA8-4366-A892-069B5E624756}"/>
          </ac:picMkLst>
        </pc:picChg>
        <pc:picChg chg="add mod">
          <ac:chgData name="Anne Warren-Saison" userId="22ca3c0f99d56ce9" providerId="LiveId" clId="{93938321-BF7A-4720-A334-8893D59B43D6}" dt="2020-08-17T20:02:12.713" v="4186" actId="1076"/>
          <ac:picMkLst>
            <pc:docMk/>
            <pc:sldMk cId="2537599209" sldId="267"/>
            <ac:picMk id="9" creationId="{1C3D3C4C-2A0F-415C-807C-9F53E81C3A3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EAABFE-65B8-45C5-94EE-46A6A88E9FCE}"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5B099E31-13D5-4105-8162-7A23791D0DA6}">
      <dgm:prSet phldrT="[Text]"/>
      <dgm:spPr/>
      <dgm:t>
        <a:bodyPr/>
        <a:lstStyle/>
        <a:p>
          <a:r>
            <a:rPr lang="en-US" b="1" dirty="0"/>
            <a:t>$81</a:t>
          </a:r>
        </a:p>
      </dgm:t>
    </dgm:pt>
    <dgm:pt modelId="{4108B1D6-A4AA-4449-9B40-F9C701CDB45B}" type="parTrans" cxnId="{22A86F05-3E3A-407D-91F6-B3F4FAD000B5}">
      <dgm:prSet/>
      <dgm:spPr/>
      <dgm:t>
        <a:bodyPr/>
        <a:lstStyle/>
        <a:p>
          <a:endParaRPr lang="en-US"/>
        </a:p>
      </dgm:t>
    </dgm:pt>
    <dgm:pt modelId="{0569BA95-FDE9-4F6F-8A8A-B6E3E475B46E}" type="sibTrans" cxnId="{22A86F05-3E3A-407D-91F6-B3F4FAD000B5}">
      <dgm:prSet/>
      <dgm:spPr/>
      <dgm:t>
        <a:bodyPr/>
        <a:lstStyle/>
        <a:p>
          <a:endParaRPr lang="en-US"/>
        </a:p>
      </dgm:t>
    </dgm:pt>
    <dgm:pt modelId="{E5A5CE58-7DEB-4B1C-BEC0-3697BE3B2EF1}">
      <dgm:prSet phldrT="[Text]"/>
      <dgm:spPr/>
      <dgm:t>
        <a:bodyPr/>
        <a:lstStyle/>
        <a:p>
          <a:r>
            <a:rPr lang="en-US" dirty="0"/>
            <a:t>Modelling Current Features </a:t>
          </a:r>
        </a:p>
      </dgm:t>
    </dgm:pt>
    <dgm:pt modelId="{5BF7119E-9975-4B75-A8E7-FB6DADFF8DAE}" type="parTrans" cxnId="{87E177B2-D809-4F9D-B07E-6B0807F5F343}">
      <dgm:prSet/>
      <dgm:spPr/>
      <dgm:t>
        <a:bodyPr/>
        <a:lstStyle/>
        <a:p>
          <a:endParaRPr lang="en-US"/>
        </a:p>
      </dgm:t>
    </dgm:pt>
    <dgm:pt modelId="{277F3111-CD53-4C14-B494-9B6D24C96EB9}" type="sibTrans" cxnId="{87E177B2-D809-4F9D-B07E-6B0807F5F343}">
      <dgm:prSet/>
      <dgm:spPr/>
      <dgm:t>
        <a:bodyPr/>
        <a:lstStyle/>
        <a:p>
          <a:endParaRPr lang="en-US"/>
        </a:p>
      </dgm:t>
    </dgm:pt>
    <dgm:pt modelId="{0A7BE9B1-F001-4BB1-B8EC-A647440517F5}">
      <dgm:prSet phldrT="[Text]"/>
      <dgm:spPr/>
      <dgm:t>
        <a:bodyPr/>
        <a:lstStyle/>
        <a:p>
          <a:r>
            <a:rPr lang="en-US" b="1" dirty="0"/>
            <a:t>$93</a:t>
          </a:r>
        </a:p>
      </dgm:t>
    </dgm:pt>
    <dgm:pt modelId="{A474E336-C9B6-4138-821C-3649AB1DAA76}" type="parTrans" cxnId="{E998F2BC-2091-4FE3-AC2D-A0074220696E}">
      <dgm:prSet/>
      <dgm:spPr/>
      <dgm:t>
        <a:bodyPr/>
        <a:lstStyle/>
        <a:p>
          <a:endParaRPr lang="en-US"/>
        </a:p>
      </dgm:t>
    </dgm:pt>
    <dgm:pt modelId="{B14D81A1-E3EF-4B17-8623-AC16595D409E}" type="sibTrans" cxnId="{E998F2BC-2091-4FE3-AC2D-A0074220696E}">
      <dgm:prSet/>
      <dgm:spPr/>
      <dgm:t>
        <a:bodyPr/>
        <a:lstStyle/>
        <a:p>
          <a:endParaRPr lang="en-US"/>
        </a:p>
      </dgm:t>
    </dgm:pt>
    <dgm:pt modelId="{456CDC0D-2765-4DF7-8A91-B47536D119DA}">
      <dgm:prSet phldrT="[Text]"/>
      <dgm:spPr/>
      <dgm:t>
        <a:bodyPr/>
        <a:lstStyle/>
        <a:p>
          <a:r>
            <a:rPr lang="en-US" b="1" dirty="0"/>
            <a:t>$103</a:t>
          </a:r>
        </a:p>
      </dgm:t>
    </dgm:pt>
    <dgm:pt modelId="{5301B1CF-A6B1-41D4-BCFF-E3ACE7B6AE49}" type="parTrans" cxnId="{EA8AD769-0E1A-4A74-BFBB-E5A9F736AD7E}">
      <dgm:prSet/>
      <dgm:spPr/>
      <dgm:t>
        <a:bodyPr/>
        <a:lstStyle/>
        <a:p>
          <a:endParaRPr lang="en-US"/>
        </a:p>
      </dgm:t>
    </dgm:pt>
    <dgm:pt modelId="{47176922-91FA-4E46-903F-EEE7A01BCA9C}" type="sibTrans" cxnId="{EA8AD769-0E1A-4A74-BFBB-E5A9F736AD7E}">
      <dgm:prSet/>
      <dgm:spPr/>
      <dgm:t>
        <a:bodyPr/>
        <a:lstStyle/>
        <a:p>
          <a:endParaRPr lang="en-US"/>
        </a:p>
      </dgm:t>
    </dgm:pt>
    <dgm:pt modelId="{0105B142-5A7E-4342-9B4C-455E8F557D4B}">
      <dgm:prSet phldrT="[Text]"/>
      <dgm:spPr/>
      <dgm:t>
        <a:bodyPr/>
        <a:lstStyle/>
        <a:p>
          <a:r>
            <a:rPr lang="en-US" dirty="0"/>
            <a:t>+450 ft Vertical Drop</a:t>
          </a:r>
        </a:p>
      </dgm:t>
    </dgm:pt>
    <dgm:pt modelId="{3C06387A-6A6E-4023-8D86-7003BA8F2EF0}" type="parTrans" cxnId="{07A8AC63-DF7A-48C8-B667-374BDF6727FC}">
      <dgm:prSet/>
      <dgm:spPr/>
      <dgm:t>
        <a:bodyPr/>
        <a:lstStyle/>
        <a:p>
          <a:endParaRPr lang="en-US"/>
        </a:p>
      </dgm:t>
    </dgm:pt>
    <dgm:pt modelId="{6AD805A1-E920-49F0-922B-AB12F54DD5C1}" type="sibTrans" cxnId="{07A8AC63-DF7A-48C8-B667-374BDF6727FC}">
      <dgm:prSet/>
      <dgm:spPr/>
      <dgm:t>
        <a:bodyPr/>
        <a:lstStyle/>
        <a:p>
          <a:endParaRPr lang="en-US"/>
        </a:p>
      </dgm:t>
    </dgm:pt>
    <dgm:pt modelId="{ABC4FC67-6F71-4C8B-8540-3314543474B5}" type="pres">
      <dgm:prSet presAssocID="{1CEAABFE-65B8-45C5-94EE-46A6A88E9FCE}" presName="theList" presStyleCnt="0">
        <dgm:presLayoutVars>
          <dgm:dir/>
          <dgm:animLvl val="lvl"/>
          <dgm:resizeHandles val="exact"/>
        </dgm:presLayoutVars>
      </dgm:prSet>
      <dgm:spPr/>
    </dgm:pt>
    <dgm:pt modelId="{75DD47FC-1053-44C9-9AF7-00270E36D42D}" type="pres">
      <dgm:prSet presAssocID="{5B099E31-13D5-4105-8162-7A23791D0DA6}" presName="compNode" presStyleCnt="0"/>
      <dgm:spPr/>
    </dgm:pt>
    <dgm:pt modelId="{0A0CFD32-8A3A-4EF9-B917-19A0C1394696}" type="pres">
      <dgm:prSet presAssocID="{5B099E31-13D5-4105-8162-7A23791D0DA6}" presName="noGeometry" presStyleCnt="0"/>
      <dgm:spPr/>
    </dgm:pt>
    <dgm:pt modelId="{69D20042-A417-47AA-A005-8E87CDBC7648}" type="pres">
      <dgm:prSet presAssocID="{5B099E31-13D5-4105-8162-7A23791D0DA6}" presName="childTextVisible" presStyleLbl="bgAccFollowNode1" presStyleIdx="0" presStyleCnt="3">
        <dgm:presLayoutVars>
          <dgm:bulletEnabled val="1"/>
        </dgm:presLayoutVars>
      </dgm:prSet>
      <dgm:spPr/>
    </dgm:pt>
    <dgm:pt modelId="{0BAAD705-70B4-4B01-B502-3CC14DFB4E13}" type="pres">
      <dgm:prSet presAssocID="{5B099E31-13D5-4105-8162-7A23791D0DA6}" presName="childTextHidden" presStyleLbl="bgAccFollowNode1" presStyleIdx="0" presStyleCnt="3"/>
      <dgm:spPr/>
    </dgm:pt>
    <dgm:pt modelId="{424423EB-D8DF-4DED-86D9-3356541DB958}" type="pres">
      <dgm:prSet presAssocID="{5B099E31-13D5-4105-8162-7A23791D0DA6}" presName="parentText" presStyleLbl="node1" presStyleIdx="0" presStyleCnt="3">
        <dgm:presLayoutVars>
          <dgm:chMax val="1"/>
          <dgm:bulletEnabled val="1"/>
        </dgm:presLayoutVars>
      </dgm:prSet>
      <dgm:spPr/>
    </dgm:pt>
    <dgm:pt modelId="{B0E0655C-3205-4CBF-A151-8E21A0EA7E60}" type="pres">
      <dgm:prSet presAssocID="{5B099E31-13D5-4105-8162-7A23791D0DA6}" presName="aSpace" presStyleCnt="0"/>
      <dgm:spPr/>
    </dgm:pt>
    <dgm:pt modelId="{E12A6A39-564C-4473-98EE-BB2C976981C8}" type="pres">
      <dgm:prSet presAssocID="{0A7BE9B1-F001-4BB1-B8EC-A647440517F5}" presName="compNode" presStyleCnt="0"/>
      <dgm:spPr/>
    </dgm:pt>
    <dgm:pt modelId="{15293B46-9472-4BBC-9392-B0DDB22326DC}" type="pres">
      <dgm:prSet presAssocID="{0A7BE9B1-F001-4BB1-B8EC-A647440517F5}" presName="noGeometry" presStyleCnt="0"/>
      <dgm:spPr/>
    </dgm:pt>
    <dgm:pt modelId="{7184EBBA-C584-4749-A2F1-4ADF1D3FD765}" type="pres">
      <dgm:prSet presAssocID="{0A7BE9B1-F001-4BB1-B8EC-A647440517F5}" presName="childTextVisible" presStyleLbl="bgAccFollowNode1" presStyleIdx="1" presStyleCnt="3">
        <dgm:presLayoutVars>
          <dgm:bulletEnabled val="1"/>
        </dgm:presLayoutVars>
      </dgm:prSet>
      <dgm:spPr/>
    </dgm:pt>
    <dgm:pt modelId="{35D6001D-82E0-40A8-B563-22E0EBF915E4}" type="pres">
      <dgm:prSet presAssocID="{0A7BE9B1-F001-4BB1-B8EC-A647440517F5}" presName="childTextHidden" presStyleLbl="bgAccFollowNode1" presStyleIdx="1" presStyleCnt="3"/>
      <dgm:spPr/>
    </dgm:pt>
    <dgm:pt modelId="{23B79796-4DDB-4396-BD3D-867200AA319A}" type="pres">
      <dgm:prSet presAssocID="{0A7BE9B1-F001-4BB1-B8EC-A647440517F5}" presName="parentText" presStyleLbl="node1" presStyleIdx="1" presStyleCnt="3">
        <dgm:presLayoutVars>
          <dgm:chMax val="1"/>
          <dgm:bulletEnabled val="1"/>
        </dgm:presLayoutVars>
      </dgm:prSet>
      <dgm:spPr/>
    </dgm:pt>
    <dgm:pt modelId="{AC32305E-714D-43AF-A5EE-5B44EEFA1263}" type="pres">
      <dgm:prSet presAssocID="{0A7BE9B1-F001-4BB1-B8EC-A647440517F5}" presName="aSpace" presStyleCnt="0"/>
      <dgm:spPr/>
    </dgm:pt>
    <dgm:pt modelId="{675D44C5-905E-4351-AEF7-A0120761107F}" type="pres">
      <dgm:prSet presAssocID="{456CDC0D-2765-4DF7-8A91-B47536D119DA}" presName="compNode" presStyleCnt="0"/>
      <dgm:spPr/>
    </dgm:pt>
    <dgm:pt modelId="{27916D16-6C42-42F1-AD09-83863D32E542}" type="pres">
      <dgm:prSet presAssocID="{456CDC0D-2765-4DF7-8A91-B47536D119DA}" presName="noGeometry" presStyleCnt="0"/>
      <dgm:spPr/>
    </dgm:pt>
    <dgm:pt modelId="{EB04A62F-46FB-406F-86AC-175D25C3506D}" type="pres">
      <dgm:prSet presAssocID="{456CDC0D-2765-4DF7-8A91-B47536D119DA}" presName="childTextVisible" presStyleLbl="bgAccFollowNode1" presStyleIdx="2" presStyleCnt="3">
        <dgm:presLayoutVars>
          <dgm:bulletEnabled val="1"/>
        </dgm:presLayoutVars>
      </dgm:prSet>
      <dgm:spPr>
        <a:noFill/>
        <a:ln>
          <a:noFill/>
        </a:ln>
      </dgm:spPr>
    </dgm:pt>
    <dgm:pt modelId="{9CD33EC4-1AE2-4E78-B273-837E7E542C70}" type="pres">
      <dgm:prSet presAssocID="{456CDC0D-2765-4DF7-8A91-B47536D119DA}" presName="childTextHidden" presStyleLbl="bgAccFollowNode1" presStyleIdx="2" presStyleCnt="3"/>
      <dgm:spPr/>
    </dgm:pt>
    <dgm:pt modelId="{9694D419-2173-4E33-9041-146B8D31B05F}" type="pres">
      <dgm:prSet presAssocID="{456CDC0D-2765-4DF7-8A91-B47536D119DA}" presName="parentText" presStyleLbl="node1" presStyleIdx="2" presStyleCnt="3">
        <dgm:presLayoutVars>
          <dgm:chMax val="1"/>
          <dgm:bulletEnabled val="1"/>
        </dgm:presLayoutVars>
      </dgm:prSet>
      <dgm:spPr/>
    </dgm:pt>
  </dgm:ptLst>
  <dgm:cxnLst>
    <dgm:cxn modelId="{22A86F05-3E3A-407D-91F6-B3F4FAD000B5}" srcId="{1CEAABFE-65B8-45C5-94EE-46A6A88E9FCE}" destId="{5B099E31-13D5-4105-8162-7A23791D0DA6}" srcOrd="0" destOrd="0" parTransId="{4108B1D6-A4AA-4449-9B40-F9C701CDB45B}" sibTransId="{0569BA95-FDE9-4F6F-8A8A-B6E3E475B46E}"/>
    <dgm:cxn modelId="{F1C2E75D-9336-417C-AB17-5E6897589489}" type="presOf" srcId="{E5A5CE58-7DEB-4B1C-BEC0-3697BE3B2EF1}" destId="{0BAAD705-70B4-4B01-B502-3CC14DFB4E13}" srcOrd="1" destOrd="0" presId="urn:microsoft.com/office/officeart/2005/8/layout/hProcess6"/>
    <dgm:cxn modelId="{07A8AC63-DF7A-48C8-B667-374BDF6727FC}" srcId="{0A7BE9B1-F001-4BB1-B8EC-A647440517F5}" destId="{0105B142-5A7E-4342-9B4C-455E8F557D4B}" srcOrd="0" destOrd="0" parTransId="{3C06387A-6A6E-4023-8D86-7003BA8F2EF0}" sibTransId="{6AD805A1-E920-49F0-922B-AB12F54DD5C1}"/>
    <dgm:cxn modelId="{8C908E67-D8CC-4AB7-8494-31FCCAF9A0B6}" type="presOf" srcId="{1CEAABFE-65B8-45C5-94EE-46A6A88E9FCE}" destId="{ABC4FC67-6F71-4C8B-8540-3314543474B5}" srcOrd="0" destOrd="0" presId="urn:microsoft.com/office/officeart/2005/8/layout/hProcess6"/>
    <dgm:cxn modelId="{EA8AD769-0E1A-4A74-BFBB-E5A9F736AD7E}" srcId="{1CEAABFE-65B8-45C5-94EE-46A6A88E9FCE}" destId="{456CDC0D-2765-4DF7-8A91-B47536D119DA}" srcOrd="2" destOrd="0" parTransId="{5301B1CF-A6B1-41D4-BCFF-E3ACE7B6AE49}" sibTransId="{47176922-91FA-4E46-903F-EEE7A01BCA9C}"/>
    <dgm:cxn modelId="{14F5564C-95FA-41BE-8C94-749B373E5CD4}" type="presOf" srcId="{E5A5CE58-7DEB-4B1C-BEC0-3697BE3B2EF1}" destId="{69D20042-A417-47AA-A005-8E87CDBC7648}" srcOrd="0" destOrd="0" presId="urn:microsoft.com/office/officeart/2005/8/layout/hProcess6"/>
    <dgm:cxn modelId="{02C96485-56DB-4D61-A6AD-902BB211C2AF}" type="presOf" srcId="{0105B142-5A7E-4342-9B4C-455E8F557D4B}" destId="{7184EBBA-C584-4749-A2F1-4ADF1D3FD765}" srcOrd="0" destOrd="0" presId="urn:microsoft.com/office/officeart/2005/8/layout/hProcess6"/>
    <dgm:cxn modelId="{285E399B-0A9E-4E09-836F-37B525E6D0B3}" type="presOf" srcId="{0105B142-5A7E-4342-9B4C-455E8F557D4B}" destId="{35D6001D-82E0-40A8-B563-22E0EBF915E4}" srcOrd="1" destOrd="0" presId="urn:microsoft.com/office/officeart/2005/8/layout/hProcess6"/>
    <dgm:cxn modelId="{87E177B2-D809-4F9D-B07E-6B0807F5F343}" srcId="{5B099E31-13D5-4105-8162-7A23791D0DA6}" destId="{E5A5CE58-7DEB-4B1C-BEC0-3697BE3B2EF1}" srcOrd="0" destOrd="0" parTransId="{5BF7119E-9975-4B75-A8E7-FB6DADFF8DAE}" sibTransId="{277F3111-CD53-4C14-B494-9B6D24C96EB9}"/>
    <dgm:cxn modelId="{E998F2BC-2091-4FE3-AC2D-A0074220696E}" srcId="{1CEAABFE-65B8-45C5-94EE-46A6A88E9FCE}" destId="{0A7BE9B1-F001-4BB1-B8EC-A647440517F5}" srcOrd="1" destOrd="0" parTransId="{A474E336-C9B6-4138-821C-3649AB1DAA76}" sibTransId="{B14D81A1-E3EF-4B17-8623-AC16595D409E}"/>
    <dgm:cxn modelId="{0A9710C0-9344-4E11-9462-5BC8EF09C308}" type="presOf" srcId="{456CDC0D-2765-4DF7-8A91-B47536D119DA}" destId="{9694D419-2173-4E33-9041-146B8D31B05F}" srcOrd="0" destOrd="0" presId="urn:microsoft.com/office/officeart/2005/8/layout/hProcess6"/>
    <dgm:cxn modelId="{589D34C7-7CCC-4C39-BF39-9B776C2E1F23}" type="presOf" srcId="{5B099E31-13D5-4105-8162-7A23791D0DA6}" destId="{424423EB-D8DF-4DED-86D9-3356541DB958}" srcOrd="0" destOrd="0" presId="urn:microsoft.com/office/officeart/2005/8/layout/hProcess6"/>
    <dgm:cxn modelId="{7E6FADF4-AC0E-42DC-AAD2-47EFE5EE09C9}" type="presOf" srcId="{0A7BE9B1-F001-4BB1-B8EC-A647440517F5}" destId="{23B79796-4DDB-4396-BD3D-867200AA319A}" srcOrd="0" destOrd="0" presId="urn:microsoft.com/office/officeart/2005/8/layout/hProcess6"/>
    <dgm:cxn modelId="{C650D782-B1D5-4000-A333-54C8D7F2AC42}" type="presParOf" srcId="{ABC4FC67-6F71-4C8B-8540-3314543474B5}" destId="{75DD47FC-1053-44C9-9AF7-00270E36D42D}" srcOrd="0" destOrd="0" presId="urn:microsoft.com/office/officeart/2005/8/layout/hProcess6"/>
    <dgm:cxn modelId="{665ED305-64CB-495A-968F-A6ADEFFA23C7}" type="presParOf" srcId="{75DD47FC-1053-44C9-9AF7-00270E36D42D}" destId="{0A0CFD32-8A3A-4EF9-B917-19A0C1394696}" srcOrd="0" destOrd="0" presId="urn:microsoft.com/office/officeart/2005/8/layout/hProcess6"/>
    <dgm:cxn modelId="{0390EA27-8C08-415A-81D7-047CB4F6C12B}" type="presParOf" srcId="{75DD47FC-1053-44C9-9AF7-00270E36D42D}" destId="{69D20042-A417-47AA-A005-8E87CDBC7648}" srcOrd="1" destOrd="0" presId="urn:microsoft.com/office/officeart/2005/8/layout/hProcess6"/>
    <dgm:cxn modelId="{75ACECF5-44C8-424E-94B0-E7EB9017FFC7}" type="presParOf" srcId="{75DD47FC-1053-44C9-9AF7-00270E36D42D}" destId="{0BAAD705-70B4-4B01-B502-3CC14DFB4E13}" srcOrd="2" destOrd="0" presId="urn:microsoft.com/office/officeart/2005/8/layout/hProcess6"/>
    <dgm:cxn modelId="{AF097F19-2F19-4D63-BE8C-ABBFF10559FB}" type="presParOf" srcId="{75DD47FC-1053-44C9-9AF7-00270E36D42D}" destId="{424423EB-D8DF-4DED-86D9-3356541DB958}" srcOrd="3" destOrd="0" presId="urn:microsoft.com/office/officeart/2005/8/layout/hProcess6"/>
    <dgm:cxn modelId="{319C2447-9330-4F7B-87EC-4256B5DF1C30}" type="presParOf" srcId="{ABC4FC67-6F71-4C8B-8540-3314543474B5}" destId="{B0E0655C-3205-4CBF-A151-8E21A0EA7E60}" srcOrd="1" destOrd="0" presId="urn:microsoft.com/office/officeart/2005/8/layout/hProcess6"/>
    <dgm:cxn modelId="{53D12902-B7C9-40A7-AD72-C074EB92E3CC}" type="presParOf" srcId="{ABC4FC67-6F71-4C8B-8540-3314543474B5}" destId="{E12A6A39-564C-4473-98EE-BB2C976981C8}" srcOrd="2" destOrd="0" presId="urn:microsoft.com/office/officeart/2005/8/layout/hProcess6"/>
    <dgm:cxn modelId="{99731079-74BE-4FD9-82F7-26451FEC8DB7}" type="presParOf" srcId="{E12A6A39-564C-4473-98EE-BB2C976981C8}" destId="{15293B46-9472-4BBC-9392-B0DDB22326DC}" srcOrd="0" destOrd="0" presId="urn:microsoft.com/office/officeart/2005/8/layout/hProcess6"/>
    <dgm:cxn modelId="{D2DE4EFD-84A1-4D83-8E0C-221ED97AF9BA}" type="presParOf" srcId="{E12A6A39-564C-4473-98EE-BB2C976981C8}" destId="{7184EBBA-C584-4749-A2F1-4ADF1D3FD765}" srcOrd="1" destOrd="0" presId="urn:microsoft.com/office/officeart/2005/8/layout/hProcess6"/>
    <dgm:cxn modelId="{548653BF-1294-4606-B924-62DDFFB4A7D3}" type="presParOf" srcId="{E12A6A39-564C-4473-98EE-BB2C976981C8}" destId="{35D6001D-82E0-40A8-B563-22E0EBF915E4}" srcOrd="2" destOrd="0" presId="urn:microsoft.com/office/officeart/2005/8/layout/hProcess6"/>
    <dgm:cxn modelId="{FA214A0F-039E-44DD-8732-D4BCEE371C87}" type="presParOf" srcId="{E12A6A39-564C-4473-98EE-BB2C976981C8}" destId="{23B79796-4DDB-4396-BD3D-867200AA319A}" srcOrd="3" destOrd="0" presId="urn:microsoft.com/office/officeart/2005/8/layout/hProcess6"/>
    <dgm:cxn modelId="{A00BD35D-4E06-4F5E-BE7F-0DF1AA097265}" type="presParOf" srcId="{ABC4FC67-6F71-4C8B-8540-3314543474B5}" destId="{AC32305E-714D-43AF-A5EE-5B44EEFA1263}" srcOrd="3" destOrd="0" presId="urn:microsoft.com/office/officeart/2005/8/layout/hProcess6"/>
    <dgm:cxn modelId="{C0E2608C-1755-449C-A5A2-5EBDCA37ABFE}" type="presParOf" srcId="{ABC4FC67-6F71-4C8B-8540-3314543474B5}" destId="{675D44C5-905E-4351-AEF7-A0120761107F}" srcOrd="4" destOrd="0" presId="urn:microsoft.com/office/officeart/2005/8/layout/hProcess6"/>
    <dgm:cxn modelId="{3AB19EE5-D3B0-4147-8315-AFCFC5439F8D}" type="presParOf" srcId="{675D44C5-905E-4351-AEF7-A0120761107F}" destId="{27916D16-6C42-42F1-AD09-83863D32E542}" srcOrd="0" destOrd="0" presId="urn:microsoft.com/office/officeart/2005/8/layout/hProcess6"/>
    <dgm:cxn modelId="{AA146424-ED16-4DF6-8ADE-36829FCBBBCD}" type="presParOf" srcId="{675D44C5-905E-4351-AEF7-A0120761107F}" destId="{EB04A62F-46FB-406F-86AC-175D25C3506D}" srcOrd="1" destOrd="0" presId="urn:microsoft.com/office/officeart/2005/8/layout/hProcess6"/>
    <dgm:cxn modelId="{89323B86-36F5-4BE9-9314-4812D201DA22}" type="presParOf" srcId="{675D44C5-905E-4351-AEF7-A0120761107F}" destId="{9CD33EC4-1AE2-4E78-B273-837E7E542C70}" srcOrd="2" destOrd="0" presId="urn:microsoft.com/office/officeart/2005/8/layout/hProcess6"/>
    <dgm:cxn modelId="{E5E8DAF3-3ADE-4BF4-8A5E-6B19E9BB2D1E}" type="presParOf" srcId="{675D44C5-905E-4351-AEF7-A0120761107F}" destId="{9694D419-2173-4E33-9041-146B8D31B05F}"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20042-A417-47AA-A005-8E87CDBC7648}">
      <dsp:nvSpPr>
        <dsp:cNvPr id="0" name=""/>
        <dsp:cNvSpPr/>
      </dsp:nvSpPr>
      <dsp:spPr>
        <a:xfrm>
          <a:off x="503933" y="669896"/>
          <a:ext cx="2000577" cy="174875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10795" rIns="21590" bIns="10795" numCol="1" spcCol="1270" anchor="ctr" anchorCtr="0">
          <a:noAutofit/>
        </a:bodyPr>
        <a:lstStyle/>
        <a:p>
          <a:pPr marL="0" lvl="0" indent="0" algn="ctr" defTabSz="755650">
            <a:lnSpc>
              <a:spcPct val="90000"/>
            </a:lnSpc>
            <a:spcBef>
              <a:spcPct val="0"/>
            </a:spcBef>
            <a:spcAft>
              <a:spcPct val="35000"/>
            </a:spcAft>
            <a:buNone/>
          </a:pPr>
          <a:r>
            <a:rPr lang="en-US" sz="1700" kern="1200" dirty="0"/>
            <a:t>Modelling Current Features </a:t>
          </a:r>
        </a:p>
      </dsp:txBody>
      <dsp:txXfrm>
        <a:off x="1004077" y="932209"/>
        <a:ext cx="975281" cy="1224130"/>
      </dsp:txXfrm>
    </dsp:sp>
    <dsp:sp modelId="{424423EB-D8DF-4DED-86D9-3356541DB958}">
      <dsp:nvSpPr>
        <dsp:cNvPr id="0" name=""/>
        <dsp:cNvSpPr/>
      </dsp:nvSpPr>
      <dsp:spPr>
        <a:xfrm>
          <a:off x="3788" y="1044130"/>
          <a:ext cx="1000288" cy="10002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kern="1200" dirty="0"/>
            <a:t>$81</a:t>
          </a:r>
        </a:p>
      </dsp:txBody>
      <dsp:txXfrm>
        <a:off x="150277" y="1190619"/>
        <a:ext cx="707310" cy="707310"/>
      </dsp:txXfrm>
    </dsp:sp>
    <dsp:sp modelId="{7184EBBA-C584-4749-A2F1-4ADF1D3FD765}">
      <dsp:nvSpPr>
        <dsp:cNvPr id="0" name=""/>
        <dsp:cNvSpPr/>
      </dsp:nvSpPr>
      <dsp:spPr>
        <a:xfrm>
          <a:off x="3129691" y="669896"/>
          <a:ext cx="2000577" cy="174875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10795" rIns="21590" bIns="10795" numCol="1" spcCol="1270" anchor="ctr" anchorCtr="0">
          <a:noAutofit/>
        </a:bodyPr>
        <a:lstStyle/>
        <a:p>
          <a:pPr marL="0" lvl="0" indent="0" algn="ctr" defTabSz="755650">
            <a:lnSpc>
              <a:spcPct val="90000"/>
            </a:lnSpc>
            <a:spcBef>
              <a:spcPct val="0"/>
            </a:spcBef>
            <a:spcAft>
              <a:spcPct val="35000"/>
            </a:spcAft>
            <a:buNone/>
          </a:pPr>
          <a:r>
            <a:rPr lang="en-US" sz="1700" kern="1200" dirty="0"/>
            <a:t>+450 ft Vertical Drop</a:t>
          </a:r>
        </a:p>
      </dsp:txBody>
      <dsp:txXfrm>
        <a:off x="3629836" y="932209"/>
        <a:ext cx="975281" cy="1224130"/>
      </dsp:txXfrm>
    </dsp:sp>
    <dsp:sp modelId="{23B79796-4DDB-4396-BD3D-867200AA319A}">
      <dsp:nvSpPr>
        <dsp:cNvPr id="0" name=""/>
        <dsp:cNvSpPr/>
      </dsp:nvSpPr>
      <dsp:spPr>
        <a:xfrm>
          <a:off x="2629547" y="1044130"/>
          <a:ext cx="1000288" cy="10002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kern="1200" dirty="0"/>
            <a:t>$93</a:t>
          </a:r>
        </a:p>
      </dsp:txBody>
      <dsp:txXfrm>
        <a:off x="2776036" y="1190619"/>
        <a:ext cx="707310" cy="707310"/>
      </dsp:txXfrm>
    </dsp:sp>
    <dsp:sp modelId="{EB04A62F-46FB-406F-86AC-175D25C3506D}">
      <dsp:nvSpPr>
        <dsp:cNvPr id="0" name=""/>
        <dsp:cNvSpPr/>
      </dsp:nvSpPr>
      <dsp:spPr>
        <a:xfrm>
          <a:off x="5755450" y="669896"/>
          <a:ext cx="2000577" cy="1748756"/>
        </a:xfrm>
        <a:prstGeom prst="rightArrow">
          <a:avLst>
            <a:gd name="adj1" fmla="val 70000"/>
            <a:gd name="adj2" fmla="val 5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94D419-2173-4E33-9041-146B8D31B05F}">
      <dsp:nvSpPr>
        <dsp:cNvPr id="0" name=""/>
        <dsp:cNvSpPr/>
      </dsp:nvSpPr>
      <dsp:spPr>
        <a:xfrm>
          <a:off x="5255305" y="1044130"/>
          <a:ext cx="1000288" cy="10002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kern="1200" dirty="0"/>
            <a:t>$103</a:t>
          </a:r>
        </a:p>
      </dsp:txBody>
      <dsp:txXfrm>
        <a:off x="5401794" y="1190619"/>
        <a:ext cx="707310" cy="7073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7ED4-FAC2-4B82-8D01-EDE065452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A159C8-7A42-49F6-8B57-243E26809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226C04-53C2-4786-A5AE-2496958665D8}"/>
              </a:ext>
            </a:extLst>
          </p:cNvPr>
          <p:cNvSpPr>
            <a:spLocks noGrp="1"/>
          </p:cNvSpPr>
          <p:nvPr>
            <p:ph type="dt" sz="half" idx="10"/>
          </p:nvPr>
        </p:nvSpPr>
        <p:spPr/>
        <p:txBody>
          <a:bodyPr/>
          <a:lstStyle/>
          <a:p>
            <a:fld id="{7B638BB3-7679-4625-B76B-D27A0D8CA420}" type="datetimeFigureOut">
              <a:rPr lang="en-US" smtClean="0"/>
              <a:t>8/17/2020</a:t>
            </a:fld>
            <a:endParaRPr lang="en-US"/>
          </a:p>
        </p:txBody>
      </p:sp>
      <p:sp>
        <p:nvSpPr>
          <p:cNvPr id="5" name="Footer Placeholder 4">
            <a:extLst>
              <a:ext uri="{FF2B5EF4-FFF2-40B4-BE49-F238E27FC236}">
                <a16:creationId xmlns:a16="http://schemas.microsoft.com/office/drawing/2014/main" id="{D2D2D328-4FFB-4B57-A068-3427295C8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3C968-22F7-44C4-9105-91E06B0AB728}"/>
              </a:ext>
            </a:extLst>
          </p:cNvPr>
          <p:cNvSpPr>
            <a:spLocks noGrp="1"/>
          </p:cNvSpPr>
          <p:nvPr>
            <p:ph type="sldNum" sz="quarter" idx="12"/>
          </p:nvPr>
        </p:nvSpPr>
        <p:spPr/>
        <p:txBody>
          <a:bodyPr/>
          <a:lstStyle/>
          <a:p>
            <a:fld id="{8C95D3B4-6DF8-4489-8ABC-FA6AC7E6AA96}" type="slidenum">
              <a:rPr lang="en-US" smtClean="0"/>
              <a:t>‹#›</a:t>
            </a:fld>
            <a:endParaRPr lang="en-US"/>
          </a:p>
        </p:txBody>
      </p:sp>
    </p:spTree>
    <p:extLst>
      <p:ext uri="{BB962C8B-B14F-4D97-AF65-F5344CB8AC3E}">
        <p14:creationId xmlns:p14="http://schemas.microsoft.com/office/powerpoint/2010/main" val="251912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74CE-41B2-4642-BE15-9E961762F4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E8F316-9233-4658-8FA7-2056BC7E2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D1BF3-5972-4233-B074-CA3857DC60FA}"/>
              </a:ext>
            </a:extLst>
          </p:cNvPr>
          <p:cNvSpPr>
            <a:spLocks noGrp="1"/>
          </p:cNvSpPr>
          <p:nvPr>
            <p:ph type="dt" sz="half" idx="10"/>
          </p:nvPr>
        </p:nvSpPr>
        <p:spPr/>
        <p:txBody>
          <a:bodyPr/>
          <a:lstStyle/>
          <a:p>
            <a:fld id="{7B638BB3-7679-4625-B76B-D27A0D8CA420}" type="datetimeFigureOut">
              <a:rPr lang="en-US" smtClean="0"/>
              <a:t>8/17/2020</a:t>
            </a:fld>
            <a:endParaRPr lang="en-US"/>
          </a:p>
        </p:txBody>
      </p:sp>
      <p:sp>
        <p:nvSpPr>
          <p:cNvPr id="5" name="Footer Placeholder 4">
            <a:extLst>
              <a:ext uri="{FF2B5EF4-FFF2-40B4-BE49-F238E27FC236}">
                <a16:creationId xmlns:a16="http://schemas.microsoft.com/office/drawing/2014/main" id="{83F8FE05-A3A7-433D-84F8-B2FE4C00B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8E500-B3C6-4982-A47C-D8A7717159FA}"/>
              </a:ext>
            </a:extLst>
          </p:cNvPr>
          <p:cNvSpPr>
            <a:spLocks noGrp="1"/>
          </p:cNvSpPr>
          <p:nvPr>
            <p:ph type="sldNum" sz="quarter" idx="12"/>
          </p:nvPr>
        </p:nvSpPr>
        <p:spPr/>
        <p:txBody>
          <a:bodyPr/>
          <a:lstStyle/>
          <a:p>
            <a:fld id="{8C95D3B4-6DF8-4489-8ABC-FA6AC7E6AA96}" type="slidenum">
              <a:rPr lang="en-US" smtClean="0"/>
              <a:t>‹#›</a:t>
            </a:fld>
            <a:endParaRPr lang="en-US"/>
          </a:p>
        </p:txBody>
      </p:sp>
    </p:spTree>
    <p:extLst>
      <p:ext uri="{BB962C8B-B14F-4D97-AF65-F5344CB8AC3E}">
        <p14:creationId xmlns:p14="http://schemas.microsoft.com/office/powerpoint/2010/main" val="66719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F044B2-464F-49A1-9A9E-35E8A188C7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72A961-4654-4D7D-B9A8-6DECCC0D7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41D24-0EBC-4907-B442-70CD126D3EA0}"/>
              </a:ext>
            </a:extLst>
          </p:cNvPr>
          <p:cNvSpPr>
            <a:spLocks noGrp="1"/>
          </p:cNvSpPr>
          <p:nvPr>
            <p:ph type="dt" sz="half" idx="10"/>
          </p:nvPr>
        </p:nvSpPr>
        <p:spPr/>
        <p:txBody>
          <a:bodyPr/>
          <a:lstStyle/>
          <a:p>
            <a:fld id="{7B638BB3-7679-4625-B76B-D27A0D8CA420}" type="datetimeFigureOut">
              <a:rPr lang="en-US" smtClean="0"/>
              <a:t>8/17/2020</a:t>
            </a:fld>
            <a:endParaRPr lang="en-US"/>
          </a:p>
        </p:txBody>
      </p:sp>
      <p:sp>
        <p:nvSpPr>
          <p:cNvPr id="5" name="Footer Placeholder 4">
            <a:extLst>
              <a:ext uri="{FF2B5EF4-FFF2-40B4-BE49-F238E27FC236}">
                <a16:creationId xmlns:a16="http://schemas.microsoft.com/office/drawing/2014/main" id="{5326ACBC-4BC1-430E-92A6-71FDFF0A9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99571-EDB8-4B3F-920A-163BB87A99D4}"/>
              </a:ext>
            </a:extLst>
          </p:cNvPr>
          <p:cNvSpPr>
            <a:spLocks noGrp="1"/>
          </p:cNvSpPr>
          <p:nvPr>
            <p:ph type="sldNum" sz="quarter" idx="12"/>
          </p:nvPr>
        </p:nvSpPr>
        <p:spPr/>
        <p:txBody>
          <a:bodyPr/>
          <a:lstStyle/>
          <a:p>
            <a:fld id="{8C95D3B4-6DF8-4489-8ABC-FA6AC7E6AA96}" type="slidenum">
              <a:rPr lang="en-US" smtClean="0"/>
              <a:t>‹#›</a:t>
            </a:fld>
            <a:endParaRPr lang="en-US"/>
          </a:p>
        </p:txBody>
      </p:sp>
    </p:spTree>
    <p:extLst>
      <p:ext uri="{BB962C8B-B14F-4D97-AF65-F5344CB8AC3E}">
        <p14:creationId xmlns:p14="http://schemas.microsoft.com/office/powerpoint/2010/main" val="112377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77FC-F529-4FB2-8DBD-54C6307168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67E958-7C2A-4021-848D-B46EF46FB1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7AA53-5842-4B29-9C97-5EB462BB4C95}"/>
              </a:ext>
            </a:extLst>
          </p:cNvPr>
          <p:cNvSpPr>
            <a:spLocks noGrp="1"/>
          </p:cNvSpPr>
          <p:nvPr>
            <p:ph type="dt" sz="half" idx="10"/>
          </p:nvPr>
        </p:nvSpPr>
        <p:spPr/>
        <p:txBody>
          <a:bodyPr/>
          <a:lstStyle/>
          <a:p>
            <a:fld id="{7B638BB3-7679-4625-B76B-D27A0D8CA420}" type="datetimeFigureOut">
              <a:rPr lang="en-US" smtClean="0"/>
              <a:t>8/17/2020</a:t>
            </a:fld>
            <a:endParaRPr lang="en-US"/>
          </a:p>
        </p:txBody>
      </p:sp>
      <p:sp>
        <p:nvSpPr>
          <p:cNvPr id="5" name="Footer Placeholder 4">
            <a:extLst>
              <a:ext uri="{FF2B5EF4-FFF2-40B4-BE49-F238E27FC236}">
                <a16:creationId xmlns:a16="http://schemas.microsoft.com/office/drawing/2014/main" id="{0BB513EC-F789-40F7-8F64-2A14B20A3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BC206-A35E-489D-B92B-C81BF990CB13}"/>
              </a:ext>
            </a:extLst>
          </p:cNvPr>
          <p:cNvSpPr>
            <a:spLocks noGrp="1"/>
          </p:cNvSpPr>
          <p:nvPr>
            <p:ph type="sldNum" sz="quarter" idx="12"/>
          </p:nvPr>
        </p:nvSpPr>
        <p:spPr/>
        <p:txBody>
          <a:bodyPr/>
          <a:lstStyle/>
          <a:p>
            <a:fld id="{8C95D3B4-6DF8-4489-8ABC-FA6AC7E6AA96}" type="slidenum">
              <a:rPr lang="en-US" smtClean="0"/>
              <a:t>‹#›</a:t>
            </a:fld>
            <a:endParaRPr lang="en-US"/>
          </a:p>
        </p:txBody>
      </p:sp>
    </p:spTree>
    <p:extLst>
      <p:ext uri="{BB962C8B-B14F-4D97-AF65-F5344CB8AC3E}">
        <p14:creationId xmlns:p14="http://schemas.microsoft.com/office/powerpoint/2010/main" val="70847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4EF1-B47F-40C0-8042-94D0A6299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1A12E6-D51C-44E8-9D2A-4E4FF7AF3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AAECD0-95BB-47E1-BAA8-3BE637118712}"/>
              </a:ext>
            </a:extLst>
          </p:cNvPr>
          <p:cNvSpPr>
            <a:spLocks noGrp="1"/>
          </p:cNvSpPr>
          <p:nvPr>
            <p:ph type="dt" sz="half" idx="10"/>
          </p:nvPr>
        </p:nvSpPr>
        <p:spPr/>
        <p:txBody>
          <a:bodyPr/>
          <a:lstStyle/>
          <a:p>
            <a:fld id="{7B638BB3-7679-4625-B76B-D27A0D8CA420}" type="datetimeFigureOut">
              <a:rPr lang="en-US" smtClean="0"/>
              <a:t>8/17/2020</a:t>
            </a:fld>
            <a:endParaRPr lang="en-US"/>
          </a:p>
        </p:txBody>
      </p:sp>
      <p:sp>
        <p:nvSpPr>
          <p:cNvPr id="5" name="Footer Placeholder 4">
            <a:extLst>
              <a:ext uri="{FF2B5EF4-FFF2-40B4-BE49-F238E27FC236}">
                <a16:creationId xmlns:a16="http://schemas.microsoft.com/office/drawing/2014/main" id="{8A220663-4A3D-450C-BD4E-2195408E2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ACB0D-2D10-4862-85D4-EFEC608F21F9}"/>
              </a:ext>
            </a:extLst>
          </p:cNvPr>
          <p:cNvSpPr>
            <a:spLocks noGrp="1"/>
          </p:cNvSpPr>
          <p:nvPr>
            <p:ph type="sldNum" sz="quarter" idx="12"/>
          </p:nvPr>
        </p:nvSpPr>
        <p:spPr/>
        <p:txBody>
          <a:bodyPr/>
          <a:lstStyle/>
          <a:p>
            <a:fld id="{8C95D3B4-6DF8-4489-8ABC-FA6AC7E6AA96}" type="slidenum">
              <a:rPr lang="en-US" smtClean="0"/>
              <a:t>‹#›</a:t>
            </a:fld>
            <a:endParaRPr lang="en-US"/>
          </a:p>
        </p:txBody>
      </p:sp>
    </p:spTree>
    <p:extLst>
      <p:ext uri="{BB962C8B-B14F-4D97-AF65-F5344CB8AC3E}">
        <p14:creationId xmlns:p14="http://schemas.microsoft.com/office/powerpoint/2010/main" val="281936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D7D3-89EF-478A-A9C6-7D112FA22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C314E8-33D8-4998-A63E-B8FF33D8E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B7EA89-8AE6-456A-8AEF-AD8793497E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068F05-53C4-4B18-899D-9017DF8EEB85}"/>
              </a:ext>
            </a:extLst>
          </p:cNvPr>
          <p:cNvSpPr>
            <a:spLocks noGrp="1"/>
          </p:cNvSpPr>
          <p:nvPr>
            <p:ph type="dt" sz="half" idx="10"/>
          </p:nvPr>
        </p:nvSpPr>
        <p:spPr/>
        <p:txBody>
          <a:bodyPr/>
          <a:lstStyle/>
          <a:p>
            <a:fld id="{7B638BB3-7679-4625-B76B-D27A0D8CA420}" type="datetimeFigureOut">
              <a:rPr lang="en-US" smtClean="0"/>
              <a:t>8/17/2020</a:t>
            </a:fld>
            <a:endParaRPr lang="en-US"/>
          </a:p>
        </p:txBody>
      </p:sp>
      <p:sp>
        <p:nvSpPr>
          <p:cNvPr id="6" name="Footer Placeholder 5">
            <a:extLst>
              <a:ext uri="{FF2B5EF4-FFF2-40B4-BE49-F238E27FC236}">
                <a16:creationId xmlns:a16="http://schemas.microsoft.com/office/drawing/2014/main" id="{1A340982-E091-432E-AE35-36212C4027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696F2-C513-48B2-A849-785B0C07A043}"/>
              </a:ext>
            </a:extLst>
          </p:cNvPr>
          <p:cNvSpPr>
            <a:spLocks noGrp="1"/>
          </p:cNvSpPr>
          <p:nvPr>
            <p:ph type="sldNum" sz="quarter" idx="12"/>
          </p:nvPr>
        </p:nvSpPr>
        <p:spPr/>
        <p:txBody>
          <a:bodyPr/>
          <a:lstStyle/>
          <a:p>
            <a:fld id="{8C95D3B4-6DF8-4489-8ABC-FA6AC7E6AA96}" type="slidenum">
              <a:rPr lang="en-US" smtClean="0"/>
              <a:t>‹#›</a:t>
            </a:fld>
            <a:endParaRPr lang="en-US"/>
          </a:p>
        </p:txBody>
      </p:sp>
    </p:spTree>
    <p:extLst>
      <p:ext uri="{BB962C8B-B14F-4D97-AF65-F5344CB8AC3E}">
        <p14:creationId xmlns:p14="http://schemas.microsoft.com/office/powerpoint/2010/main" val="427947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212A-8795-40CC-B9AB-7373C6225D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F21FB4-3117-4289-B6F0-377FF88BA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19E69-EBDD-4E16-9F48-E357AB568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04555C-FE43-4131-B25F-92D19C640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EACEF-3A0D-4307-BB35-5DAFD64635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A2A9F6-4DEF-4652-B017-5732B2018EBF}"/>
              </a:ext>
            </a:extLst>
          </p:cNvPr>
          <p:cNvSpPr>
            <a:spLocks noGrp="1"/>
          </p:cNvSpPr>
          <p:nvPr>
            <p:ph type="dt" sz="half" idx="10"/>
          </p:nvPr>
        </p:nvSpPr>
        <p:spPr/>
        <p:txBody>
          <a:bodyPr/>
          <a:lstStyle/>
          <a:p>
            <a:fld id="{7B638BB3-7679-4625-B76B-D27A0D8CA420}" type="datetimeFigureOut">
              <a:rPr lang="en-US" smtClean="0"/>
              <a:t>8/17/2020</a:t>
            </a:fld>
            <a:endParaRPr lang="en-US"/>
          </a:p>
        </p:txBody>
      </p:sp>
      <p:sp>
        <p:nvSpPr>
          <p:cNvPr id="8" name="Footer Placeholder 7">
            <a:extLst>
              <a:ext uri="{FF2B5EF4-FFF2-40B4-BE49-F238E27FC236}">
                <a16:creationId xmlns:a16="http://schemas.microsoft.com/office/drawing/2014/main" id="{72D1415D-F360-4D04-B0E8-87F2DB6129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878050-D3E8-49DC-8F31-BFF164747007}"/>
              </a:ext>
            </a:extLst>
          </p:cNvPr>
          <p:cNvSpPr>
            <a:spLocks noGrp="1"/>
          </p:cNvSpPr>
          <p:nvPr>
            <p:ph type="sldNum" sz="quarter" idx="12"/>
          </p:nvPr>
        </p:nvSpPr>
        <p:spPr/>
        <p:txBody>
          <a:bodyPr/>
          <a:lstStyle/>
          <a:p>
            <a:fld id="{8C95D3B4-6DF8-4489-8ABC-FA6AC7E6AA96}" type="slidenum">
              <a:rPr lang="en-US" smtClean="0"/>
              <a:t>‹#›</a:t>
            </a:fld>
            <a:endParaRPr lang="en-US"/>
          </a:p>
        </p:txBody>
      </p:sp>
    </p:spTree>
    <p:extLst>
      <p:ext uri="{BB962C8B-B14F-4D97-AF65-F5344CB8AC3E}">
        <p14:creationId xmlns:p14="http://schemas.microsoft.com/office/powerpoint/2010/main" val="387803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D192-25C4-42E8-969F-29AF784267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6EC0B7-2430-40C6-8E47-57312BA6E144}"/>
              </a:ext>
            </a:extLst>
          </p:cNvPr>
          <p:cNvSpPr>
            <a:spLocks noGrp="1"/>
          </p:cNvSpPr>
          <p:nvPr>
            <p:ph type="dt" sz="half" idx="10"/>
          </p:nvPr>
        </p:nvSpPr>
        <p:spPr/>
        <p:txBody>
          <a:bodyPr/>
          <a:lstStyle/>
          <a:p>
            <a:fld id="{7B638BB3-7679-4625-B76B-D27A0D8CA420}" type="datetimeFigureOut">
              <a:rPr lang="en-US" smtClean="0"/>
              <a:t>8/17/2020</a:t>
            </a:fld>
            <a:endParaRPr lang="en-US"/>
          </a:p>
        </p:txBody>
      </p:sp>
      <p:sp>
        <p:nvSpPr>
          <p:cNvPr id="4" name="Footer Placeholder 3">
            <a:extLst>
              <a:ext uri="{FF2B5EF4-FFF2-40B4-BE49-F238E27FC236}">
                <a16:creationId xmlns:a16="http://schemas.microsoft.com/office/drawing/2014/main" id="{7B46E132-E251-4598-8CBE-3E90923ED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F66D05-F252-4C93-AFB6-F899FD16D181}"/>
              </a:ext>
            </a:extLst>
          </p:cNvPr>
          <p:cNvSpPr>
            <a:spLocks noGrp="1"/>
          </p:cNvSpPr>
          <p:nvPr>
            <p:ph type="sldNum" sz="quarter" idx="12"/>
          </p:nvPr>
        </p:nvSpPr>
        <p:spPr/>
        <p:txBody>
          <a:bodyPr/>
          <a:lstStyle/>
          <a:p>
            <a:fld id="{8C95D3B4-6DF8-4489-8ABC-FA6AC7E6AA96}" type="slidenum">
              <a:rPr lang="en-US" smtClean="0"/>
              <a:t>‹#›</a:t>
            </a:fld>
            <a:endParaRPr lang="en-US"/>
          </a:p>
        </p:txBody>
      </p:sp>
    </p:spTree>
    <p:extLst>
      <p:ext uri="{BB962C8B-B14F-4D97-AF65-F5344CB8AC3E}">
        <p14:creationId xmlns:p14="http://schemas.microsoft.com/office/powerpoint/2010/main" val="323771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2FC62E-95D7-4C46-B0DD-D8693B539107}"/>
              </a:ext>
            </a:extLst>
          </p:cNvPr>
          <p:cNvSpPr>
            <a:spLocks noGrp="1"/>
          </p:cNvSpPr>
          <p:nvPr>
            <p:ph type="dt" sz="half" idx="10"/>
          </p:nvPr>
        </p:nvSpPr>
        <p:spPr/>
        <p:txBody>
          <a:bodyPr/>
          <a:lstStyle/>
          <a:p>
            <a:fld id="{7B638BB3-7679-4625-B76B-D27A0D8CA420}" type="datetimeFigureOut">
              <a:rPr lang="en-US" smtClean="0"/>
              <a:t>8/17/2020</a:t>
            </a:fld>
            <a:endParaRPr lang="en-US"/>
          </a:p>
        </p:txBody>
      </p:sp>
      <p:sp>
        <p:nvSpPr>
          <p:cNvPr id="3" name="Footer Placeholder 2">
            <a:extLst>
              <a:ext uri="{FF2B5EF4-FFF2-40B4-BE49-F238E27FC236}">
                <a16:creationId xmlns:a16="http://schemas.microsoft.com/office/drawing/2014/main" id="{4B5C0174-1BD5-4C5D-B655-948E048691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038AFB-25E5-42EE-84DA-16A98ED02FFA}"/>
              </a:ext>
            </a:extLst>
          </p:cNvPr>
          <p:cNvSpPr>
            <a:spLocks noGrp="1"/>
          </p:cNvSpPr>
          <p:nvPr>
            <p:ph type="sldNum" sz="quarter" idx="12"/>
          </p:nvPr>
        </p:nvSpPr>
        <p:spPr/>
        <p:txBody>
          <a:bodyPr/>
          <a:lstStyle/>
          <a:p>
            <a:fld id="{8C95D3B4-6DF8-4489-8ABC-FA6AC7E6AA96}" type="slidenum">
              <a:rPr lang="en-US" smtClean="0"/>
              <a:t>‹#›</a:t>
            </a:fld>
            <a:endParaRPr lang="en-US"/>
          </a:p>
        </p:txBody>
      </p:sp>
    </p:spTree>
    <p:extLst>
      <p:ext uri="{BB962C8B-B14F-4D97-AF65-F5344CB8AC3E}">
        <p14:creationId xmlns:p14="http://schemas.microsoft.com/office/powerpoint/2010/main" val="328442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B061-EC6C-4BD9-8B2C-6145EFB89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0C469E-289C-4F30-9A68-8C7D4B354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E74E31-FFB6-498C-931F-EA681138A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043433-0511-4215-B64D-6EEA0B3F2B94}"/>
              </a:ext>
            </a:extLst>
          </p:cNvPr>
          <p:cNvSpPr>
            <a:spLocks noGrp="1"/>
          </p:cNvSpPr>
          <p:nvPr>
            <p:ph type="dt" sz="half" idx="10"/>
          </p:nvPr>
        </p:nvSpPr>
        <p:spPr/>
        <p:txBody>
          <a:bodyPr/>
          <a:lstStyle/>
          <a:p>
            <a:fld id="{7B638BB3-7679-4625-B76B-D27A0D8CA420}" type="datetimeFigureOut">
              <a:rPr lang="en-US" smtClean="0"/>
              <a:t>8/17/2020</a:t>
            </a:fld>
            <a:endParaRPr lang="en-US"/>
          </a:p>
        </p:txBody>
      </p:sp>
      <p:sp>
        <p:nvSpPr>
          <p:cNvPr id="6" name="Footer Placeholder 5">
            <a:extLst>
              <a:ext uri="{FF2B5EF4-FFF2-40B4-BE49-F238E27FC236}">
                <a16:creationId xmlns:a16="http://schemas.microsoft.com/office/drawing/2014/main" id="{14A0012D-D782-41AD-9056-46F5B03BA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CFC87-49A6-4477-98F7-231CC492893B}"/>
              </a:ext>
            </a:extLst>
          </p:cNvPr>
          <p:cNvSpPr>
            <a:spLocks noGrp="1"/>
          </p:cNvSpPr>
          <p:nvPr>
            <p:ph type="sldNum" sz="quarter" idx="12"/>
          </p:nvPr>
        </p:nvSpPr>
        <p:spPr/>
        <p:txBody>
          <a:bodyPr/>
          <a:lstStyle/>
          <a:p>
            <a:fld id="{8C95D3B4-6DF8-4489-8ABC-FA6AC7E6AA96}" type="slidenum">
              <a:rPr lang="en-US" smtClean="0"/>
              <a:t>‹#›</a:t>
            </a:fld>
            <a:endParaRPr lang="en-US"/>
          </a:p>
        </p:txBody>
      </p:sp>
    </p:spTree>
    <p:extLst>
      <p:ext uri="{BB962C8B-B14F-4D97-AF65-F5344CB8AC3E}">
        <p14:creationId xmlns:p14="http://schemas.microsoft.com/office/powerpoint/2010/main" val="271560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7E4E3-BD46-4AD0-A40F-99BF2180D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D5E422-DDE9-4692-8D15-26F1A639FF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D03958-C3A6-4E33-86F0-FE334AE71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7C879-3365-4929-B6DE-0A3CB9116ED9}"/>
              </a:ext>
            </a:extLst>
          </p:cNvPr>
          <p:cNvSpPr>
            <a:spLocks noGrp="1"/>
          </p:cNvSpPr>
          <p:nvPr>
            <p:ph type="dt" sz="half" idx="10"/>
          </p:nvPr>
        </p:nvSpPr>
        <p:spPr/>
        <p:txBody>
          <a:bodyPr/>
          <a:lstStyle/>
          <a:p>
            <a:fld id="{7B638BB3-7679-4625-B76B-D27A0D8CA420}" type="datetimeFigureOut">
              <a:rPr lang="en-US" smtClean="0"/>
              <a:t>8/17/2020</a:t>
            </a:fld>
            <a:endParaRPr lang="en-US"/>
          </a:p>
        </p:txBody>
      </p:sp>
      <p:sp>
        <p:nvSpPr>
          <p:cNvPr id="6" name="Footer Placeholder 5">
            <a:extLst>
              <a:ext uri="{FF2B5EF4-FFF2-40B4-BE49-F238E27FC236}">
                <a16:creationId xmlns:a16="http://schemas.microsoft.com/office/drawing/2014/main" id="{1F0E1B8E-56B3-4D48-BC6D-3D0B6F705B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83363E-2BE5-4657-A8AF-744EA1A1610E}"/>
              </a:ext>
            </a:extLst>
          </p:cNvPr>
          <p:cNvSpPr>
            <a:spLocks noGrp="1"/>
          </p:cNvSpPr>
          <p:nvPr>
            <p:ph type="sldNum" sz="quarter" idx="12"/>
          </p:nvPr>
        </p:nvSpPr>
        <p:spPr/>
        <p:txBody>
          <a:bodyPr/>
          <a:lstStyle/>
          <a:p>
            <a:fld id="{8C95D3B4-6DF8-4489-8ABC-FA6AC7E6AA96}" type="slidenum">
              <a:rPr lang="en-US" smtClean="0"/>
              <a:t>‹#›</a:t>
            </a:fld>
            <a:endParaRPr lang="en-US"/>
          </a:p>
        </p:txBody>
      </p:sp>
    </p:spTree>
    <p:extLst>
      <p:ext uri="{BB962C8B-B14F-4D97-AF65-F5344CB8AC3E}">
        <p14:creationId xmlns:p14="http://schemas.microsoft.com/office/powerpoint/2010/main" val="42690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A7CAC6-E4AF-446C-A2BF-2CC06D267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A0D382-2B66-47F8-8DFA-35E05FD4A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5084A-7085-4829-A0F7-03F117BBA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38BB3-7679-4625-B76B-D27A0D8CA420}" type="datetimeFigureOut">
              <a:rPr lang="en-US" smtClean="0"/>
              <a:t>8/17/2020</a:t>
            </a:fld>
            <a:endParaRPr lang="en-US"/>
          </a:p>
        </p:txBody>
      </p:sp>
      <p:sp>
        <p:nvSpPr>
          <p:cNvPr id="5" name="Footer Placeholder 4">
            <a:extLst>
              <a:ext uri="{FF2B5EF4-FFF2-40B4-BE49-F238E27FC236}">
                <a16:creationId xmlns:a16="http://schemas.microsoft.com/office/drawing/2014/main" id="{3F55D359-AEEF-4DDE-947C-5A50F14D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0FF11A-00BD-4FFD-95DE-C9D1FB5E16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5D3B4-6DF8-4489-8ABC-FA6AC7E6AA96}" type="slidenum">
              <a:rPr lang="en-US" smtClean="0"/>
              <a:t>‹#›</a:t>
            </a:fld>
            <a:endParaRPr lang="en-US"/>
          </a:p>
        </p:txBody>
      </p:sp>
    </p:spTree>
    <p:extLst>
      <p:ext uri="{BB962C8B-B14F-4D97-AF65-F5344CB8AC3E}">
        <p14:creationId xmlns:p14="http://schemas.microsoft.com/office/powerpoint/2010/main" val="2291670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ew of a snow covered mountain&#10;&#10;Description automatically generated">
            <a:extLst>
              <a:ext uri="{FF2B5EF4-FFF2-40B4-BE49-F238E27FC236}">
                <a16:creationId xmlns:a16="http://schemas.microsoft.com/office/drawing/2014/main" id="{1BD628ED-6AA0-4EE1-8B24-65BBD29C2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 y="-13716"/>
            <a:ext cx="12216384" cy="6871716"/>
          </a:xfrm>
          <a:prstGeom prst="rect">
            <a:avLst/>
          </a:prstGeom>
        </p:spPr>
      </p:pic>
      <p:sp>
        <p:nvSpPr>
          <p:cNvPr id="4" name="TextBox 3">
            <a:extLst>
              <a:ext uri="{FF2B5EF4-FFF2-40B4-BE49-F238E27FC236}">
                <a16:creationId xmlns:a16="http://schemas.microsoft.com/office/drawing/2014/main" id="{535402E3-A83A-49CB-8DFC-DAEA27389068}"/>
              </a:ext>
            </a:extLst>
          </p:cNvPr>
          <p:cNvSpPr txBox="1"/>
          <p:nvPr/>
        </p:nvSpPr>
        <p:spPr>
          <a:xfrm>
            <a:off x="101600" y="4216400"/>
            <a:ext cx="11948160" cy="861774"/>
          </a:xfrm>
          <a:prstGeom prst="rect">
            <a:avLst/>
          </a:prstGeom>
          <a:blipFill dpi="0" rotWithShape="1">
            <a:blip r:embed="rId3">
              <a:alphaModFix amt="61000"/>
            </a:blip>
            <a:srcRect/>
            <a:tile tx="0" ty="0" sx="100000" sy="100000" flip="none" algn="tl"/>
          </a:blipFill>
          <a:effectLst>
            <a:outerShdw blurRad="50800" dist="38100" dir="5400000" algn="t" rotWithShape="0">
              <a:prstClr val="black">
                <a:alpha val="40000"/>
              </a:prstClr>
            </a:outerShdw>
          </a:effectLst>
        </p:spPr>
        <p:txBody>
          <a:bodyPr wrap="square" rtlCol="0">
            <a:spAutoFit/>
          </a:bodyPr>
          <a:lstStyle/>
          <a:p>
            <a:pPr algn="ctr"/>
            <a:r>
              <a:rPr lang="en-AU" sz="5000" b="1" dirty="0">
                <a:solidFill>
                  <a:schemeClr val="bg1"/>
                </a:solidFill>
                <a:latin typeface="Quattrocento Sans"/>
                <a:ea typeface="Quattrocento Sans"/>
                <a:cs typeface="Quattrocento Sans"/>
                <a:sym typeface="Quattrocento Sans"/>
              </a:rPr>
              <a:t>Big Mountain’s Ticket Pricing Modelling</a:t>
            </a:r>
          </a:p>
        </p:txBody>
      </p:sp>
      <p:sp>
        <p:nvSpPr>
          <p:cNvPr id="6" name="TextBox 5">
            <a:extLst>
              <a:ext uri="{FF2B5EF4-FFF2-40B4-BE49-F238E27FC236}">
                <a16:creationId xmlns:a16="http://schemas.microsoft.com/office/drawing/2014/main" id="{5213C3E0-F367-493B-985F-1D889B769FC6}"/>
              </a:ext>
            </a:extLst>
          </p:cNvPr>
          <p:cNvSpPr txBox="1"/>
          <p:nvPr/>
        </p:nvSpPr>
        <p:spPr>
          <a:xfrm>
            <a:off x="10174448" y="5148976"/>
            <a:ext cx="1875312" cy="369332"/>
          </a:xfrm>
          <a:prstGeom prst="rect">
            <a:avLst/>
          </a:prstGeom>
          <a:blipFill dpi="0" rotWithShape="1">
            <a:blip r:embed="rId3">
              <a:alphaModFix amt="61000"/>
            </a:blip>
            <a:srcRect/>
            <a:tile tx="0" ty="0" sx="100000" sy="100000" flip="none" algn="tl"/>
          </a:blipFill>
          <a:effectLst>
            <a:outerShdw blurRad="50800" dist="38100" dir="5400000" algn="t" rotWithShape="0">
              <a:prstClr val="black">
                <a:alpha val="40000"/>
              </a:prstClr>
            </a:outerShdw>
          </a:effectLst>
        </p:spPr>
        <p:txBody>
          <a:bodyPr wrap="square" rtlCol="0">
            <a:spAutoFit/>
          </a:bodyPr>
          <a:lstStyle/>
          <a:p>
            <a:pPr algn="ctr"/>
            <a:r>
              <a:rPr lang="en-AU" b="1" dirty="0">
                <a:solidFill>
                  <a:schemeClr val="bg1"/>
                </a:solidFill>
                <a:latin typeface="Quattrocento Sans"/>
                <a:ea typeface="Quattrocento Sans"/>
                <a:cs typeface="Quattrocento Sans"/>
                <a:sym typeface="Quattrocento Sans"/>
              </a:rPr>
              <a:t>Anne Warren</a:t>
            </a:r>
          </a:p>
        </p:txBody>
      </p:sp>
    </p:spTree>
    <p:extLst>
      <p:ext uri="{BB962C8B-B14F-4D97-AF65-F5344CB8AC3E}">
        <p14:creationId xmlns:p14="http://schemas.microsoft.com/office/powerpoint/2010/main" val="11760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ew of a snow covered mountain&#10;&#10;Description automatically generated">
            <a:extLst>
              <a:ext uri="{FF2B5EF4-FFF2-40B4-BE49-F238E27FC236}">
                <a16:creationId xmlns:a16="http://schemas.microsoft.com/office/drawing/2014/main" id="{2A2377A8-86BB-4274-9D14-4071C148427A}"/>
              </a:ext>
            </a:extLst>
          </p:cNvPr>
          <p:cNvPicPr>
            <a:picLocks noChangeAspect="1"/>
          </p:cNvPicPr>
          <p:nvPr/>
        </p:nvPicPr>
        <p:blipFill>
          <a:blip r:embed="rId2">
            <a:alphaModFix amt="11000"/>
            <a:extLst>
              <a:ext uri="{28A0092B-C50C-407E-A947-70E740481C1C}">
                <a14:useLocalDpi xmlns:a14="http://schemas.microsoft.com/office/drawing/2010/main" val="0"/>
              </a:ext>
            </a:extLst>
          </a:blip>
          <a:stretch>
            <a:fillRect/>
          </a:stretch>
        </p:blipFill>
        <p:spPr>
          <a:xfrm>
            <a:off x="0" y="0"/>
            <a:ext cx="12216384" cy="6871716"/>
          </a:xfrm>
          <a:prstGeom prst="rect">
            <a:avLst/>
          </a:prstGeom>
        </p:spPr>
      </p:pic>
      <p:sp>
        <p:nvSpPr>
          <p:cNvPr id="5" name="Google Shape;48;p1">
            <a:extLst>
              <a:ext uri="{FF2B5EF4-FFF2-40B4-BE49-F238E27FC236}">
                <a16:creationId xmlns:a16="http://schemas.microsoft.com/office/drawing/2014/main" id="{4D96E027-83BB-493D-A89B-79CB9340324F}"/>
              </a:ext>
            </a:extLst>
          </p:cNvPr>
          <p:cNvSpPr txBox="1"/>
          <p:nvPr/>
        </p:nvSpPr>
        <p:spPr>
          <a:xfrm>
            <a:off x="386080" y="1140341"/>
            <a:ext cx="11184879" cy="6060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AU" sz="2000" b="1" i="0" u="none" strike="noStrike" cap="none" dirty="0">
                <a:solidFill>
                  <a:srgbClr val="000000"/>
                </a:solidFill>
                <a:latin typeface="Arial"/>
                <a:ea typeface="Arial"/>
                <a:cs typeface="Arial"/>
                <a:sym typeface="Arial"/>
              </a:rPr>
              <a:t>What are the opportunities available this season for Big Mountain Resort to realize its competitive advantage and to rationalize its ticket pricing strategy?</a:t>
            </a:r>
          </a:p>
        </p:txBody>
      </p:sp>
      <p:sp>
        <p:nvSpPr>
          <p:cNvPr id="7" name="TextBox 6">
            <a:extLst>
              <a:ext uri="{FF2B5EF4-FFF2-40B4-BE49-F238E27FC236}">
                <a16:creationId xmlns:a16="http://schemas.microsoft.com/office/drawing/2014/main" id="{641C89FA-7FF2-4505-ACFD-7961253C81A9}"/>
              </a:ext>
            </a:extLst>
          </p:cNvPr>
          <p:cNvSpPr txBox="1"/>
          <p:nvPr/>
        </p:nvSpPr>
        <p:spPr>
          <a:xfrm>
            <a:off x="134112" y="171570"/>
            <a:ext cx="11948160" cy="661720"/>
          </a:xfrm>
          <a:prstGeom prst="rect">
            <a:avLst/>
          </a:prstGeom>
          <a:noFill/>
          <a:effectLst/>
        </p:spPr>
        <p:txBody>
          <a:bodyPr wrap="square" rtlCol="0">
            <a:spAutoFit/>
          </a:bodyPr>
          <a:lstStyle/>
          <a:p>
            <a:r>
              <a:rPr lang="en-AU" sz="3700" b="1" dirty="0">
                <a:solidFill>
                  <a:schemeClr val="accent1">
                    <a:lumMod val="75000"/>
                  </a:schemeClr>
                </a:solidFill>
                <a:latin typeface="Quattrocento Sans"/>
                <a:ea typeface="Quattrocento Sans"/>
                <a:cs typeface="Quattrocento Sans"/>
                <a:sym typeface="Quattrocento Sans"/>
              </a:rPr>
              <a:t>Ticket Pricing Rationalization</a:t>
            </a:r>
          </a:p>
        </p:txBody>
      </p:sp>
      <p:cxnSp>
        <p:nvCxnSpPr>
          <p:cNvPr id="9" name="Straight Connector 8">
            <a:extLst>
              <a:ext uri="{FF2B5EF4-FFF2-40B4-BE49-F238E27FC236}">
                <a16:creationId xmlns:a16="http://schemas.microsoft.com/office/drawing/2014/main" id="{C3F8F8DE-6E17-4EB3-B016-AE110BF083BE}"/>
              </a:ext>
            </a:extLst>
          </p:cNvPr>
          <p:cNvCxnSpPr>
            <a:cxnSpLocks/>
          </p:cNvCxnSpPr>
          <p:nvPr/>
        </p:nvCxnSpPr>
        <p:spPr>
          <a:xfrm flipH="1">
            <a:off x="233680" y="833290"/>
            <a:ext cx="5689600" cy="0"/>
          </a:xfrm>
          <a:prstGeom prst="line">
            <a:avLst/>
          </a:prstGeom>
          <a:ln w="57150">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33682F98-6ACE-4330-8144-33225C0BA1F1}"/>
              </a:ext>
            </a:extLst>
          </p:cNvPr>
          <p:cNvSpPr/>
          <p:nvPr/>
        </p:nvSpPr>
        <p:spPr>
          <a:xfrm>
            <a:off x="337051" y="2085503"/>
            <a:ext cx="5384800" cy="1544320"/>
          </a:xfrm>
          <a:prstGeom prst="rect">
            <a:avLst/>
          </a:prstGeom>
          <a:noFill/>
          <a:ln w="50800">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815F389D-BE1F-4FDA-B7B2-F3A7590628A6}"/>
              </a:ext>
            </a:extLst>
          </p:cNvPr>
          <p:cNvSpPr/>
          <p:nvPr/>
        </p:nvSpPr>
        <p:spPr>
          <a:xfrm>
            <a:off x="6186163" y="2085503"/>
            <a:ext cx="5384800" cy="1544320"/>
          </a:xfrm>
          <a:prstGeom prst="rect">
            <a:avLst/>
          </a:prstGeom>
          <a:noFill/>
          <a:ln w="50800">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16FC71BA-A1BC-402D-ADFF-4CA16F084FEB}"/>
              </a:ext>
            </a:extLst>
          </p:cNvPr>
          <p:cNvSpPr/>
          <p:nvPr/>
        </p:nvSpPr>
        <p:spPr>
          <a:xfrm>
            <a:off x="337050" y="3782222"/>
            <a:ext cx="5384799" cy="1250831"/>
          </a:xfrm>
          <a:prstGeom prst="rect">
            <a:avLst/>
          </a:prstGeom>
          <a:noFill/>
          <a:ln w="50800">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EEFFDE93-6885-4313-991E-EEDC1385F5AD}"/>
              </a:ext>
            </a:extLst>
          </p:cNvPr>
          <p:cNvSpPr/>
          <p:nvPr/>
        </p:nvSpPr>
        <p:spPr>
          <a:xfrm>
            <a:off x="6186163" y="3782222"/>
            <a:ext cx="5384799" cy="1250831"/>
          </a:xfrm>
          <a:prstGeom prst="rect">
            <a:avLst/>
          </a:prstGeom>
          <a:noFill/>
          <a:ln w="50800">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AD85AEFB-76F0-45CC-B583-7FBA8C1CBE53}"/>
              </a:ext>
            </a:extLst>
          </p:cNvPr>
          <p:cNvSpPr/>
          <p:nvPr/>
        </p:nvSpPr>
        <p:spPr>
          <a:xfrm>
            <a:off x="337051" y="5185451"/>
            <a:ext cx="5384800" cy="1391921"/>
          </a:xfrm>
          <a:prstGeom prst="rect">
            <a:avLst/>
          </a:prstGeom>
          <a:noFill/>
          <a:ln w="50800">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D4655C65-3D10-40F7-8F8D-E7BBF22D138B}"/>
              </a:ext>
            </a:extLst>
          </p:cNvPr>
          <p:cNvSpPr/>
          <p:nvPr/>
        </p:nvSpPr>
        <p:spPr>
          <a:xfrm>
            <a:off x="6186163" y="5185451"/>
            <a:ext cx="5384800" cy="1391922"/>
          </a:xfrm>
          <a:prstGeom prst="rect">
            <a:avLst/>
          </a:prstGeom>
          <a:noFill/>
          <a:ln w="50800">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5365B37B-0814-4F14-9B55-FC82DC5B2A9E}"/>
              </a:ext>
            </a:extLst>
          </p:cNvPr>
          <p:cNvSpPr txBox="1"/>
          <p:nvPr/>
        </p:nvSpPr>
        <p:spPr>
          <a:xfrm>
            <a:off x="337050" y="2085503"/>
            <a:ext cx="5384800" cy="400110"/>
          </a:xfrm>
          <a:prstGeom prst="rect">
            <a:avLst/>
          </a:prstGeom>
          <a:noFill/>
          <a:effectLst/>
        </p:spPr>
        <p:txBody>
          <a:bodyPr wrap="square" rtlCol="0">
            <a:spAutoFit/>
          </a:bodyPr>
          <a:lstStyle/>
          <a:p>
            <a:r>
              <a:rPr lang="en-AU" sz="2000" b="1" dirty="0">
                <a:solidFill>
                  <a:schemeClr val="accent1">
                    <a:lumMod val="60000"/>
                    <a:lumOff val="40000"/>
                  </a:schemeClr>
                </a:solidFill>
                <a:latin typeface="Quattrocento Sans"/>
                <a:ea typeface="Quattrocento Sans"/>
                <a:cs typeface="Quattrocento Sans"/>
                <a:sym typeface="Quattrocento Sans"/>
              </a:rPr>
              <a:t>Context</a:t>
            </a:r>
          </a:p>
        </p:txBody>
      </p:sp>
      <p:sp>
        <p:nvSpPr>
          <p:cNvPr id="30" name="TextBox 29">
            <a:extLst>
              <a:ext uri="{FF2B5EF4-FFF2-40B4-BE49-F238E27FC236}">
                <a16:creationId xmlns:a16="http://schemas.microsoft.com/office/drawing/2014/main" id="{CE802A78-B7FF-43EC-8D84-E56D8291EDEE}"/>
              </a:ext>
            </a:extLst>
          </p:cNvPr>
          <p:cNvSpPr txBox="1"/>
          <p:nvPr/>
        </p:nvSpPr>
        <p:spPr>
          <a:xfrm>
            <a:off x="386080" y="3785684"/>
            <a:ext cx="5384800" cy="400110"/>
          </a:xfrm>
          <a:prstGeom prst="rect">
            <a:avLst/>
          </a:prstGeom>
          <a:noFill/>
          <a:effectLst/>
        </p:spPr>
        <p:txBody>
          <a:bodyPr wrap="square" rtlCol="0">
            <a:spAutoFit/>
          </a:bodyPr>
          <a:lstStyle/>
          <a:p>
            <a:r>
              <a:rPr lang="en-AU" sz="2000" b="1" dirty="0">
                <a:solidFill>
                  <a:schemeClr val="accent1">
                    <a:lumMod val="60000"/>
                    <a:lumOff val="40000"/>
                  </a:schemeClr>
                </a:solidFill>
                <a:latin typeface="Quattrocento Sans"/>
                <a:ea typeface="Quattrocento Sans"/>
                <a:cs typeface="Quattrocento Sans"/>
                <a:sym typeface="Quattrocento Sans"/>
              </a:rPr>
              <a:t>Criteria for success</a:t>
            </a:r>
          </a:p>
        </p:txBody>
      </p:sp>
      <p:sp>
        <p:nvSpPr>
          <p:cNvPr id="32" name="TextBox 31">
            <a:extLst>
              <a:ext uri="{FF2B5EF4-FFF2-40B4-BE49-F238E27FC236}">
                <a16:creationId xmlns:a16="http://schemas.microsoft.com/office/drawing/2014/main" id="{0EDA33F0-6239-4B42-9155-397E818B6E2F}"/>
              </a:ext>
            </a:extLst>
          </p:cNvPr>
          <p:cNvSpPr txBox="1"/>
          <p:nvPr/>
        </p:nvSpPr>
        <p:spPr>
          <a:xfrm>
            <a:off x="337049" y="5185451"/>
            <a:ext cx="5384800" cy="400110"/>
          </a:xfrm>
          <a:prstGeom prst="rect">
            <a:avLst/>
          </a:prstGeom>
          <a:noFill/>
          <a:effectLst/>
        </p:spPr>
        <p:txBody>
          <a:bodyPr wrap="square" rtlCol="0">
            <a:spAutoFit/>
          </a:bodyPr>
          <a:lstStyle/>
          <a:p>
            <a:r>
              <a:rPr lang="en-AU" sz="2000" b="1" dirty="0">
                <a:solidFill>
                  <a:schemeClr val="accent1">
                    <a:lumMod val="60000"/>
                    <a:lumOff val="40000"/>
                  </a:schemeClr>
                </a:solidFill>
                <a:latin typeface="Quattrocento Sans"/>
                <a:ea typeface="Quattrocento Sans"/>
                <a:cs typeface="Quattrocento Sans"/>
                <a:sym typeface="Quattrocento Sans"/>
              </a:rPr>
              <a:t>Scope of solution space</a:t>
            </a:r>
          </a:p>
        </p:txBody>
      </p:sp>
      <p:sp>
        <p:nvSpPr>
          <p:cNvPr id="34" name="TextBox 33">
            <a:extLst>
              <a:ext uri="{FF2B5EF4-FFF2-40B4-BE49-F238E27FC236}">
                <a16:creationId xmlns:a16="http://schemas.microsoft.com/office/drawing/2014/main" id="{3EA0770F-3A93-4592-B541-278F9DB9C506}"/>
              </a:ext>
            </a:extLst>
          </p:cNvPr>
          <p:cNvSpPr txBox="1"/>
          <p:nvPr/>
        </p:nvSpPr>
        <p:spPr>
          <a:xfrm>
            <a:off x="6186162" y="2085503"/>
            <a:ext cx="5384800" cy="400110"/>
          </a:xfrm>
          <a:prstGeom prst="rect">
            <a:avLst/>
          </a:prstGeom>
          <a:noFill/>
          <a:effectLst/>
        </p:spPr>
        <p:txBody>
          <a:bodyPr wrap="square" rtlCol="0">
            <a:spAutoFit/>
          </a:bodyPr>
          <a:lstStyle/>
          <a:p>
            <a:r>
              <a:rPr lang="en-AU" sz="2000" b="1" dirty="0">
                <a:solidFill>
                  <a:schemeClr val="accent1">
                    <a:lumMod val="60000"/>
                    <a:lumOff val="40000"/>
                  </a:schemeClr>
                </a:solidFill>
                <a:latin typeface="Quattrocento Sans"/>
                <a:ea typeface="Quattrocento Sans"/>
                <a:cs typeface="Quattrocento Sans"/>
                <a:sym typeface="Quattrocento Sans"/>
              </a:rPr>
              <a:t>Constraints within solution space</a:t>
            </a:r>
          </a:p>
        </p:txBody>
      </p:sp>
      <p:sp>
        <p:nvSpPr>
          <p:cNvPr id="36" name="TextBox 35">
            <a:extLst>
              <a:ext uri="{FF2B5EF4-FFF2-40B4-BE49-F238E27FC236}">
                <a16:creationId xmlns:a16="http://schemas.microsoft.com/office/drawing/2014/main" id="{5DC587F3-F76D-43FB-877C-CDB302509C0D}"/>
              </a:ext>
            </a:extLst>
          </p:cNvPr>
          <p:cNvSpPr txBox="1"/>
          <p:nvPr/>
        </p:nvSpPr>
        <p:spPr>
          <a:xfrm>
            <a:off x="6186162" y="3785616"/>
            <a:ext cx="5384800" cy="400110"/>
          </a:xfrm>
          <a:prstGeom prst="rect">
            <a:avLst/>
          </a:prstGeom>
          <a:noFill/>
          <a:effectLst/>
        </p:spPr>
        <p:txBody>
          <a:bodyPr wrap="square" rtlCol="0">
            <a:spAutoFit/>
          </a:bodyPr>
          <a:lstStyle/>
          <a:p>
            <a:r>
              <a:rPr lang="en-AU" sz="2000" b="1" dirty="0">
                <a:solidFill>
                  <a:schemeClr val="accent1">
                    <a:lumMod val="60000"/>
                    <a:lumOff val="40000"/>
                  </a:schemeClr>
                </a:solidFill>
                <a:latin typeface="Quattrocento Sans"/>
                <a:ea typeface="Quattrocento Sans"/>
                <a:cs typeface="Quattrocento Sans"/>
                <a:sym typeface="Quattrocento Sans"/>
              </a:rPr>
              <a:t>Stakeholders</a:t>
            </a:r>
          </a:p>
        </p:txBody>
      </p:sp>
      <p:sp>
        <p:nvSpPr>
          <p:cNvPr id="38" name="TextBox 37">
            <a:extLst>
              <a:ext uri="{FF2B5EF4-FFF2-40B4-BE49-F238E27FC236}">
                <a16:creationId xmlns:a16="http://schemas.microsoft.com/office/drawing/2014/main" id="{01F634D0-1199-4992-9003-4872D802527D}"/>
              </a:ext>
            </a:extLst>
          </p:cNvPr>
          <p:cNvSpPr txBox="1"/>
          <p:nvPr/>
        </p:nvSpPr>
        <p:spPr>
          <a:xfrm>
            <a:off x="6256070" y="5182328"/>
            <a:ext cx="5384800" cy="400110"/>
          </a:xfrm>
          <a:prstGeom prst="rect">
            <a:avLst/>
          </a:prstGeom>
          <a:noFill/>
          <a:effectLst/>
        </p:spPr>
        <p:txBody>
          <a:bodyPr wrap="square" rtlCol="0">
            <a:spAutoFit/>
          </a:bodyPr>
          <a:lstStyle/>
          <a:p>
            <a:r>
              <a:rPr lang="en-AU" sz="2000" b="1" dirty="0">
                <a:solidFill>
                  <a:schemeClr val="accent1">
                    <a:lumMod val="60000"/>
                    <a:lumOff val="40000"/>
                  </a:schemeClr>
                </a:solidFill>
                <a:latin typeface="Quattrocento Sans"/>
                <a:ea typeface="Quattrocento Sans"/>
                <a:cs typeface="Quattrocento Sans"/>
                <a:sym typeface="Quattrocento Sans"/>
              </a:rPr>
              <a:t>Key data sources</a:t>
            </a:r>
          </a:p>
        </p:txBody>
      </p:sp>
      <p:sp>
        <p:nvSpPr>
          <p:cNvPr id="40" name="TextBox 39">
            <a:extLst>
              <a:ext uri="{FF2B5EF4-FFF2-40B4-BE49-F238E27FC236}">
                <a16:creationId xmlns:a16="http://schemas.microsoft.com/office/drawing/2014/main" id="{0B290D37-010F-4F07-8D8F-A733937648BE}"/>
              </a:ext>
            </a:extLst>
          </p:cNvPr>
          <p:cNvSpPr txBox="1"/>
          <p:nvPr/>
        </p:nvSpPr>
        <p:spPr>
          <a:xfrm>
            <a:off x="337049" y="2450592"/>
            <a:ext cx="5384799" cy="954107"/>
          </a:xfrm>
          <a:prstGeom prst="rect">
            <a:avLst/>
          </a:prstGeom>
          <a:noFill/>
        </p:spPr>
        <p:txBody>
          <a:bodyPr wrap="square">
            <a:spAutoFit/>
          </a:bodyPr>
          <a:lstStyle/>
          <a:p>
            <a:pPr marL="285750" indent="-285750">
              <a:buClr>
                <a:schemeClr val="accent1">
                  <a:lumMod val="60000"/>
                  <a:lumOff val="40000"/>
                </a:schemeClr>
              </a:buClr>
              <a:buFont typeface="Wingdings" panose="05000000000000000000" pitchFamily="2" charset="2"/>
              <a:buChar char="q"/>
            </a:pPr>
            <a:r>
              <a:rPr lang="en-US" sz="1400" b="0" i="0" dirty="0">
                <a:solidFill>
                  <a:srgbClr val="222222"/>
                </a:solidFill>
                <a:effectLst/>
                <a:latin typeface="Roboto"/>
              </a:rPr>
              <a:t>Rationalize ticket pricing strategy to absorb </a:t>
            </a:r>
            <a:r>
              <a:rPr lang="en-US" sz="1400" dirty="0">
                <a:solidFill>
                  <a:srgbClr val="222222"/>
                </a:solidFill>
                <a:latin typeface="Roboto"/>
              </a:rPr>
              <a:t>new</a:t>
            </a:r>
            <a:r>
              <a:rPr lang="en-US" sz="1400" b="0" i="0" dirty="0">
                <a:solidFill>
                  <a:srgbClr val="222222"/>
                </a:solidFill>
                <a:effectLst/>
                <a:latin typeface="Roboto"/>
              </a:rPr>
              <a:t> operational costs while allowing budget for future investments in equipment. </a:t>
            </a:r>
          </a:p>
          <a:p>
            <a:pPr marL="285750" indent="-285750">
              <a:buClr>
                <a:schemeClr val="accent1">
                  <a:lumMod val="60000"/>
                  <a:lumOff val="40000"/>
                </a:schemeClr>
              </a:buClr>
              <a:buFont typeface="Wingdings" panose="05000000000000000000" pitchFamily="2" charset="2"/>
              <a:buChar char="q"/>
            </a:pPr>
            <a:r>
              <a:rPr lang="en-US" sz="1400" b="0" i="0" dirty="0">
                <a:solidFill>
                  <a:srgbClr val="222222"/>
                </a:solidFill>
                <a:effectLst/>
                <a:latin typeface="Roboto"/>
              </a:rPr>
              <a:t>Welcome operational changes </a:t>
            </a:r>
            <a:r>
              <a:rPr lang="en-US" sz="1400" dirty="0">
                <a:solidFill>
                  <a:srgbClr val="222222"/>
                </a:solidFill>
                <a:latin typeface="Roboto"/>
              </a:rPr>
              <a:t>that</a:t>
            </a:r>
            <a:r>
              <a:rPr lang="en-US" sz="1400" b="0" i="0" dirty="0">
                <a:solidFill>
                  <a:srgbClr val="222222"/>
                </a:solidFill>
                <a:effectLst/>
                <a:latin typeface="Roboto"/>
              </a:rPr>
              <a:t> benefit  the ticket value. </a:t>
            </a:r>
            <a:endParaRPr lang="en-US" sz="1400" dirty="0"/>
          </a:p>
        </p:txBody>
      </p:sp>
      <p:sp>
        <p:nvSpPr>
          <p:cNvPr id="42" name="TextBox 41">
            <a:extLst>
              <a:ext uri="{FF2B5EF4-FFF2-40B4-BE49-F238E27FC236}">
                <a16:creationId xmlns:a16="http://schemas.microsoft.com/office/drawing/2014/main" id="{61F8332E-AD92-45E0-AC72-89A1CBBB6D4D}"/>
              </a:ext>
            </a:extLst>
          </p:cNvPr>
          <p:cNvSpPr txBox="1"/>
          <p:nvPr/>
        </p:nvSpPr>
        <p:spPr>
          <a:xfrm>
            <a:off x="361565" y="4151376"/>
            <a:ext cx="5384799" cy="738664"/>
          </a:xfrm>
          <a:prstGeom prst="rect">
            <a:avLst/>
          </a:prstGeom>
          <a:noFill/>
        </p:spPr>
        <p:txBody>
          <a:bodyPr wrap="square">
            <a:spAutoFit/>
          </a:bodyPr>
          <a:lstStyle/>
          <a:p>
            <a:pPr marL="285750" marR="0" lvl="0" indent="-285750" algn="l" rtl="0">
              <a:lnSpc>
                <a:spcPct val="100000"/>
              </a:lnSpc>
              <a:spcBef>
                <a:spcPts val="0"/>
              </a:spcBef>
              <a:spcAft>
                <a:spcPts val="0"/>
              </a:spcAft>
              <a:buClr>
                <a:schemeClr val="accent1">
                  <a:lumMod val="60000"/>
                  <a:lumOff val="40000"/>
                </a:schemeClr>
              </a:buClr>
              <a:buFont typeface="Wingdings" panose="05000000000000000000" pitchFamily="2" charset="2"/>
              <a:buChar char="q"/>
            </a:pPr>
            <a:r>
              <a:rPr lang="en-US" sz="1400" dirty="0">
                <a:solidFill>
                  <a:srgbClr val="222222"/>
                </a:solidFill>
                <a:latin typeface="Roboto"/>
              </a:rPr>
              <a:t>New ticket pricing to be implemented this season. </a:t>
            </a:r>
          </a:p>
          <a:p>
            <a:pPr marL="285750" marR="0" lvl="0" indent="-285750" algn="l" rtl="0">
              <a:lnSpc>
                <a:spcPct val="100000"/>
              </a:lnSpc>
              <a:spcBef>
                <a:spcPts val="0"/>
              </a:spcBef>
              <a:spcAft>
                <a:spcPts val="0"/>
              </a:spcAft>
              <a:buClr>
                <a:schemeClr val="accent1">
                  <a:lumMod val="60000"/>
                  <a:lumOff val="40000"/>
                </a:schemeClr>
              </a:buClr>
              <a:buFont typeface="Wingdings" panose="05000000000000000000" pitchFamily="2" charset="2"/>
              <a:buChar char="q"/>
            </a:pPr>
            <a:r>
              <a:rPr lang="en-US" sz="1400" dirty="0">
                <a:solidFill>
                  <a:srgbClr val="222222"/>
                </a:solidFill>
                <a:latin typeface="Roboto"/>
              </a:rPr>
              <a:t>Identified opportunities for equipment modification to be delivered for evaluation to leadership.</a:t>
            </a:r>
            <a:endParaRPr lang="en-US" sz="1100" b="0" i="0" dirty="0">
              <a:solidFill>
                <a:srgbClr val="222222"/>
              </a:solidFill>
              <a:effectLst/>
              <a:latin typeface="Roboto"/>
            </a:endParaRPr>
          </a:p>
        </p:txBody>
      </p:sp>
      <p:sp>
        <p:nvSpPr>
          <p:cNvPr id="44" name="TextBox 43">
            <a:extLst>
              <a:ext uri="{FF2B5EF4-FFF2-40B4-BE49-F238E27FC236}">
                <a16:creationId xmlns:a16="http://schemas.microsoft.com/office/drawing/2014/main" id="{060B3391-2422-40BC-A998-C68383D3E1BC}"/>
              </a:ext>
            </a:extLst>
          </p:cNvPr>
          <p:cNvSpPr txBox="1"/>
          <p:nvPr/>
        </p:nvSpPr>
        <p:spPr>
          <a:xfrm>
            <a:off x="337049" y="5550408"/>
            <a:ext cx="5384799" cy="954107"/>
          </a:xfrm>
          <a:prstGeom prst="rect">
            <a:avLst/>
          </a:prstGeom>
          <a:noFill/>
        </p:spPr>
        <p:txBody>
          <a:bodyPr wrap="square">
            <a:spAutoFit/>
          </a:bodyPr>
          <a:lstStyle/>
          <a:p>
            <a:pPr marL="285750" indent="-285750">
              <a:buClr>
                <a:schemeClr val="accent1">
                  <a:lumMod val="60000"/>
                  <a:lumOff val="40000"/>
                </a:schemeClr>
              </a:buClr>
              <a:buFont typeface="Wingdings" panose="05000000000000000000" pitchFamily="2" charset="2"/>
              <a:buChar char="q"/>
            </a:pPr>
            <a:r>
              <a:rPr lang="en-US" sz="1400" dirty="0">
                <a:solidFill>
                  <a:srgbClr val="222222"/>
                </a:solidFill>
                <a:latin typeface="Roboto"/>
              </a:rPr>
              <a:t>Resort amenities to be reviewed and compared to 330 competitor data across the US </a:t>
            </a:r>
          </a:p>
          <a:p>
            <a:pPr marL="285750" indent="-285750">
              <a:buClr>
                <a:schemeClr val="accent1">
                  <a:lumMod val="60000"/>
                  <a:lumOff val="40000"/>
                </a:schemeClr>
              </a:buClr>
              <a:buFont typeface="Wingdings" panose="05000000000000000000" pitchFamily="2" charset="2"/>
              <a:buChar char="q"/>
            </a:pPr>
            <a:r>
              <a:rPr lang="en-US" sz="1400" dirty="0">
                <a:solidFill>
                  <a:srgbClr val="222222"/>
                </a:solidFill>
                <a:latin typeface="Roboto"/>
              </a:rPr>
              <a:t>Model ticket pricing and model the impact of modifying features on ticket price.</a:t>
            </a:r>
            <a:r>
              <a:rPr lang="en-US" sz="1400" b="0" i="0" dirty="0">
                <a:solidFill>
                  <a:srgbClr val="222222"/>
                </a:solidFill>
                <a:effectLst/>
                <a:latin typeface="Roboto"/>
              </a:rPr>
              <a:t> </a:t>
            </a:r>
            <a:endParaRPr lang="en-US" sz="1400" dirty="0"/>
          </a:p>
        </p:txBody>
      </p:sp>
      <p:sp>
        <p:nvSpPr>
          <p:cNvPr id="46" name="TextBox 45">
            <a:extLst>
              <a:ext uri="{FF2B5EF4-FFF2-40B4-BE49-F238E27FC236}">
                <a16:creationId xmlns:a16="http://schemas.microsoft.com/office/drawing/2014/main" id="{4A8DAE37-1CAF-4C9A-87CA-5FDB53251C3F}"/>
              </a:ext>
            </a:extLst>
          </p:cNvPr>
          <p:cNvSpPr txBox="1"/>
          <p:nvPr/>
        </p:nvSpPr>
        <p:spPr>
          <a:xfrm>
            <a:off x="6186160" y="2450592"/>
            <a:ext cx="5384799" cy="954107"/>
          </a:xfrm>
          <a:prstGeom prst="rect">
            <a:avLst/>
          </a:prstGeom>
          <a:noFill/>
        </p:spPr>
        <p:txBody>
          <a:bodyPr wrap="square">
            <a:spAutoFit/>
          </a:bodyPr>
          <a:lstStyle/>
          <a:p>
            <a:pPr marL="285750" marR="0" lvl="0" indent="-285750" algn="l" rtl="0">
              <a:lnSpc>
                <a:spcPct val="100000"/>
              </a:lnSpc>
              <a:spcBef>
                <a:spcPts val="0"/>
              </a:spcBef>
              <a:spcAft>
                <a:spcPts val="0"/>
              </a:spcAft>
              <a:buClr>
                <a:schemeClr val="accent1">
                  <a:lumMod val="60000"/>
                  <a:lumOff val="40000"/>
                </a:schemeClr>
              </a:buClr>
              <a:buFont typeface="Wingdings" panose="05000000000000000000" pitchFamily="2" charset="2"/>
              <a:buChar char="q"/>
            </a:pPr>
            <a:r>
              <a:rPr lang="en-US" sz="1400" dirty="0">
                <a:solidFill>
                  <a:srgbClr val="222222"/>
                </a:solidFill>
                <a:latin typeface="Roboto"/>
              </a:rPr>
              <a:t>Implementation of new ticket pricing may not be possible due to local market. </a:t>
            </a:r>
          </a:p>
          <a:p>
            <a:pPr marL="285750" marR="0" lvl="0" indent="-285750" algn="l" rtl="0">
              <a:lnSpc>
                <a:spcPct val="100000"/>
              </a:lnSpc>
              <a:spcBef>
                <a:spcPts val="0"/>
              </a:spcBef>
              <a:spcAft>
                <a:spcPts val="0"/>
              </a:spcAft>
              <a:buClr>
                <a:schemeClr val="accent1">
                  <a:lumMod val="60000"/>
                  <a:lumOff val="40000"/>
                </a:schemeClr>
              </a:buClr>
              <a:buFont typeface="Wingdings" panose="05000000000000000000" pitchFamily="2" charset="2"/>
              <a:buChar char="q"/>
            </a:pPr>
            <a:r>
              <a:rPr lang="en-US" sz="1400" dirty="0">
                <a:solidFill>
                  <a:srgbClr val="222222"/>
                </a:solidFill>
                <a:latin typeface="Roboto"/>
              </a:rPr>
              <a:t>The unpredictable nature of weather and visitor behavior may  affect the success of </a:t>
            </a:r>
            <a:r>
              <a:rPr lang="en-US" sz="1400" dirty="0" err="1">
                <a:solidFill>
                  <a:srgbClr val="222222"/>
                </a:solidFill>
                <a:latin typeface="Roboto"/>
              </a:rPr>
              <a:t>implemenations</a:t>
            </a:r>
            <a:r>
              <a:rPr lang="en-US" sz="1400" dirty="0">
                <a:solidFill>
                  <a:srgbClr val="222222"/>
                </a:solidFill>
                <a:latin typeface="Roboto"/>
              </a:rPr>
              <a:t>.</a:t>
            </a:r>
          </a:p>
        </p:txBody>
      </p:sp>
      <p:sp>
        <p:nvSpPr>
          <p:cNvPr id="48" name="TextBox 47">
            <a:extLst>
              <a:ext uri="{FF2B5EF4-FFF2-40B4-BE49-F238E27FC236}">
                <a16:creationId xmlns:a16="http://schemas.microsoft.com/office/drawing/2014/main" id="{856FDEB1-BB58-4675-BB59-3197B841A852}"/>
              </a:ext>
            </a:extLst>
          </p:cNvPr>
          <p:cNvSpPr txBox="1"/>
          <p:nvPr/>
        </p:nvSpPr>
        <p:spPr>
          <a:xfrm>
            <a:off x="6186160" y="4151376"/>
            <a:ext cx="5384799" cy="52322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chemeClr val="accent1">
                  <a:lumMod val="60000"/>
                  <a:lumOff val="40000"/>
                </a:schemeClr>
              </a:buClr>
              <a:buSzTx/>
              <a:buFont typeface="Wingdings" panose="05000000000000000000" pitchFamily="2" charset="2"/>
              <a:buChar char="q"/>
              <a:tabLst/>
              <a:defRPr/>
            </a:pPr>
            <a:r>
              <a:rPr lang="en-US" sz="1400" dirty="0">
                <a:solidFill>
                  <a:srgbClr val="222222"/>
                </a:solidFill>
                <a:latin typeface="Roboto"/>
              </a:rPr>
              <a:t>Jimmy Blackburn, Director of Operations.</a:t>
            </a:r>
          </a:p>
          <a:p>
            <a:pPr marL="285750" marR="0" lvl="0" indent="-285750" algn="l" defTabSz="914400" rtl="0" eaLnBrk="1" fontAlgn="auto" latinLnBrk="0" hangingPunct="1">
              <a:lnSpc>
                <a:spcPct val="100000"/>
              </a:lnSpc>
              <a:spcBef>
                <a:spcPts val="0"/>
              </a:spcBef>
              <a:spcAft>
                <a:spcPts val="0"/>
              </a:spcAft>
              <a:buClr>
                <a:schemeClr val="accent1">
                  <a:lumMod val="60000"/>
                  <a:lumOff val="40000"/>
                </a:schemeClr>
              </a:buClr>
              <a:buSzTx/>
              <a:buFont typeface="Wingdings" panose="05000000000000000000" pitchFamily="2" charset="2"/>
              <a:buChar char="q"/>
              <a:tabLst/>
              <a:defRPr/>
            </a:pPr>
            <a:r>
              <a:rPr kumimoji="0" lang="en-US" sz="1400" b="0" i="0" u="none" strike="noStrike" kern="0" cap="none" spc="0" normalizeH="0" baseline="0" noProof="0" dirty="0">
                <a:ln>
                  <a:noFill/>
                </a:ln>
                <a:solidFill>
                  <a:srgbClr val="222222"/>
                </a:solidFill>
                <a:effectLst/>
                <a:uLnTx/>
                <a:uFillTx/>
                <a:latin typeface="Roboto"/>
                <a:cs typeface="Arial"/>
                <a:sym typeface="Arial"/>
              </a:rPr>
              <a:t>Alesha </a:t>
            </a:r>
            <a:r>
              <a:rPr kumimoji="0" lang="en-US" sz="1400" b="0" i="0" u="none" strike="noStrike" kern="0" cap="none" spc="0" normalizeH="0" baseline="0" noProof="0" dirty="0" err="1">
                <a:ln>
                  <a:noFill/>
                </a:ln>
                <a:solidFill>
                  <a:srgbClr val="222222"/>
                </a:solidFill>
                <a:effectLst/>
                <a:uLnTx/>
                <a:uFillTx/>
                <a:latin typeface="Roboto"/>
                <a:cs typeface="Arial"/>
                <a:sym typeface="Arial"/>
              </a:rPr>
              <a:t>Eis</a:t>
            </a:r>
            <a:r>
              <a:rPr lang="en-US" sz="1400" dirty="0" err="1">
                <a:solidFill>
                  <a:srgbClr val="222222"/>
                </a:solidFill>
                <a:latin typeface="Roboto"/>
              </a:rPr>
              <a:t>en</a:t>
            </a:r>
            <a:r>
              <a:rPr lang="en-US" sz="1400" dirty="0">
                <a:solidFill>
                  <a:srgbClr val="222222"/>
                </a:solidFill>
                <a:latin typeface="Roboto"/>
              </a:rPr>
              <a:t>, Database Manager.</a:t>
            </a:r>
            <a:endParaRPr lang="en-US" sz="1400" b="0" i="0" u="none" strike="noStrike" cap="none" dirty="0">
              <a:solidFill>
                <a:srgbClr val="000000"/>
              </a:solidFill>
              <a:latin typeface="Arial"/>
              <a:ea typeface="Arial"/>
              <a:cs typeface="Arial"/>
              <a:sym typeface="Arial"/>
            </a:endParaRPr>
          </a:p>
        </p:txBody>
      </p:sp>
      <p:sp>
        <p:nvSpPr>
          <p:cNvPr id="50" name="TextBox 49">
            <a:extLst>
              <a:ext uri="{FF2B5EF4-FFF2-40B4-BE49-F238E27FC236}">
                <a16:creationId xmlns:a16="http://schemas.microsoft.com/office/drawing/2014/main" id="{238B6ACC-90A5-490A-8905-268903C34DF9}"/>
              </a:ext>
            </a:extLst>
          </p:cNvPr>
          <p:cNvSpPr txBox="1"/>
          <p:nvPr/>
        </p:nvSpPr>
        <p:spPr>
          <a:xfrm>
            <a:off x="6221117" y="5550408"/>
            <a:ext cx="5384799" cy="523220"/>
          </a:xfrm>
          <a:prstGeom prst="rect">
            <a:avLst/>
          </a:prstGeom>
          <a:noFill/>
        </p:spPr>
        <p:txBody>
          <a:bodyPr wrap="square">
            <a:spAutoFit/>
          </a:bodyPr>
          <a:lstStyle/>
          <a:p>
            <a:pPr marL="285750" marR="0" lvl="0" indent="-285750" algn="l" rtl="0">
              <a:lnSpc>
                <a:spcPct val="100000"/>
              </a:lnSpc>
              <a:spcBef>
                <a:spcPts val="0"/>
              </a:spcBef>
              <a:spcAft>
                <a:spcPts val="0"/>
              </a:spcAft>
              <a:buClr>
                <a:schemeClr val="accent1">
                  <a:lumMod val="60000"/>
                  <a:lumOff val="40000"/>
                </a:schemeClr>
              </a:buClr>
              <a:buFont typeface="Wingdings" panose="05000000000000000000" pitchFamily="2" charset="2"/>
              <a:buChar char="q"/>
            </a:pPr>
            <a:r>
              <a:rPr lang="en-US" sz="1400" dirty="0">
                <a:solidFill>
                  <a:srgbClr val="222222"/>
                </a:solidFill>
                <a:latin typeface="Roboto"/>
              </a:rPr>
              <a:t>Provided by Alesha Eisen.</a:t>
            </a:r>
          </a:p>
          <a:p>
            <a:pPr marL="285750" marR="0" lvl="0" indent="-285750" algn="l" rtl="0">
              <a:lnSpc>
                <a:spcPct val="100000"/>
              </a:lnSpc>
              <a:spcBef>
                <a:spcPts val="0"/>
              </a:spcBef>
              <a:spcAft>
                <a:spcPts val="0"/>
              </a:spcAft>
              <a:buClr>
                <a:schemeClr val="accent1">
                  <a:lumMod val="60000"/>
                  <a:lumOff val="40000"/>
                </a:schemeClr>
              </a:buClr>
              <a:buFont typeface="Wingdings" panose="05000000000000000000" pitchFamily="2" charset="2"/>
              <a:buChar char="q"/>
            </a:pPr>
            <a:r>
              <a:rPr lang="en-US" sz="1400" dirty="0">
                <a:solidFill>
                  <a:srgbClr val="222222"/>
                </a:solidFill>
                <a:latin typeface="Roboto"/>
              </a:rPr>
              <a:t>Resort data from 330 ski resorts in the US.</a:t>
            </a:r>
          </a:p>
        </p:txBody>
      </p:sp>
    </p:spTree>
    <p:extLst>
      <p:ext uri="{BB962C8B-B14F-4D97-AF65-F5344CB8AC3E}">
        <p14:creationId xmlns:p14="http://schemas.microsoft.com/office/powerpoint/2010/main" val="203549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ew of a snow covered mountain&#10;&#10;Description automatically generated">
            <a:extLst>
              <a:ext uri="{FF2B5EF4-FFF2-40B4-BE49-F238E27FC236}">
                <a16:creationId xmlns:a16="http://schemas.microsoft.com/office/drawing/2014/main" id="{2A2377A8-86BB-4274-9D14-4071C148427A}"/>
              </a:ext>
            </a:extLst>
          </p:cNvPr>
          <p:cNvPicPr>
            <a:picLocks noChangeAspect="1"/>
          </p:cNvPicPr>
          <p:nvPr/>
        </p:nvPicPr>
        <p:blipFill>
          <a:blip r:embed="rId2">
            <a:alphaModFix amt="11000"/>
            <a:extLst>
              <a:ext uri="{28A0092B-C50C-407E-A947-70E740481C1C}">
                <a14:useLocalDpi xmlns:a14="http://schemas.microsoft.com/office/drawing/2010/main" val="0"/>
              </a:ext>
            </a:extLst>
          </a:blip>
          <a:stretch>
            <a:fillRect/>
          </a:stretch>
        </p:blipFill>
        <p:spPr>
          <a:xfrm>
            <a:off x="0" y="0"/>
            <a:ext cx="12216384" cy="6871716"/>
          </a:xfrm>
          <a:prstGeom prst="rect">
            <a:avLst/>
          </a:prstGeom>
        </p:spPr>
      </p:pic>
      <p:sp>
        <p:nvSpPr>
          <p:cNvPr id="5" name="Google Shape;48;p1">
            <a:extLst>
              <a:ext uri="{FF2B5EF4-FFF2-40B4-BE49-F238E27FC236}">
                <a16:creationId xmlns:a16="http://schemas.microsoft.com/office/drawing/2014/main" id="{120D283B-ECD3-4265-837E-7D9A1D0C980F}"/>
              </a:ext>
            </a:extLst>
          </p:cNvPr>
          <p:cNvSpPr txBox="1"/>
          <p:nvPr/>
        </p:nvSpPr>
        <p:spPr>
          <a:xfrm>
            <a:off x="0" y="3009547"/>
            <a:ext cx="11155680" cy="606002"/>
          </a:xfrm>
          <a:prstGeom prst="rect">
            <a:avLst/>
          </a:prstGeom>
          <a:noFill/>
          <a:ln>
            <a:noFill/>
          </a:ln>
        </p:spPr>
        <p:txBody>
          <a:bodyPr spcFirstLastPara="1" wrap="square" lIns="91425" tIns="45700" rIns="91425" bIns="45700" anchor="t" anchorCtr="0">
            <a:noAutofit/>
          </a:bodyPr>
          <a:lstStyle/>
          <a:p>
            <a:pPr marL="0" marR="0" algn="ctr">
              <a:lnSpc>
                <a:spcPct val="107000"/>
              </a:lnSpc>
              <a:spcBef>
                <a:spcPts val="0"/>
              </a:spcBef>
              <a:spcAft>
                <a:spcPts val="800"/>
              </a:spcAft>
            </a:pPr>
            <a:r>
              <a:rPr lang="en-US" sz="1400" i="1" dirty="0">
                <a:solidFill>
                  <a:schemeClr val="bg2">
                    <a:lumMod val="50000"/>
                  </a:schemeClr>
                </a:solidFill>
                <a:latin typeface="Arial" panose="020B0604020202020204" pitchFamily="34" charset="0"/>
                <a:ea typeface="Calibri" panose="020F0502020204030204" pitchFamily="34" charset="0"/>
                <a:cs typeface="Arial" panose="020B0604020202020204" pitchFamily="34" charset="0"/>
              </a:rPr>
              <a:t>a</a:t>
            </a:r>
            <a:r>
              <a:rPr lang="en-US" sz="1400" i="1" dirty="0">
                <a:solidFill>
                  <a:schemeClr val="bg2">
                    <a:lumMod val="50000"/>
                  </a:schemeClr>
                </a:solidFill>
                <a:effectLst/>
                <a:latin typeface="Arial" panose="020B0604020202020204" pitchFamily="34" charset="0"/>
                <a:ea typeface="Calibri" panose="020F0502020204030204" pitchFamily="34" charset="0"/>
                <a:cs typeface="Arial" panose="020B0604020202020204" pitchFamily="34" charset="0"/>
              </a:rPr>
              <a:t>ssuming 350,000 visitors per season, 5 tickets per visitor</a:t>
            </a:r>
          </a:p>
        </p:txBody>
      </p:sp>
      <p:sp>
        <p:nvSpPr>
          <p:cNvPr id="6" name="TextBox 5">
            <a:extLst>
              <a:ext uri="{FF2B5EF4-FFF2-40B4-BE49-F238E27FC236}">
                <a16:creationId xmlns:a16="http://schemas.microsoft.com/office/drawing/2014/main" id="{D30CA43E-3FBD-4562-B0B1-A5FA7C2CED07}"/>
              </a:ext>
            </a:extLst>
          </p:cNvPr>
          <p:cNvSpPr txBox="1"/>
          <p:nvPr/>
        </p:nvSpPr>
        <p:spPr>
          <a:xfrm>
            <a:off x="134112" y="171570"/>
            <a:ext cx="11948160" cy="661720"/>
          </a:xfrm>
          <a:prstGeom prst="rect">
            <a:avLst/>
          </a:prstGeom>
          <a:noFill/>
          <a:effectLst/>
        </p:spPr>
        <p:txBody>
          <a:bodyPr wrap="square" rtlCol="0">
            <a:spAutoFit/>
          </a:bodyPr>
          <a:lstStyle/>
          <a:p>
            <a:r>
              <a:rPr lang="en-AU" sz="3700" b="1" dirty="0">
                <a:solidFill>
                  <a:schemeClr val="accent1">
                    <a:lumMod val="75000"/>
                  </a:schemeClr>
                </a:solidFill>
                <a:latin typeface="Quattrocento Sans"/>
                <a:ea typeface="Quattrocento Sans"/>
                <a:cs typeface="Quattrocento Sans"/>
                <a:sym typeface="Quattrocento Sans"/>
              </a:rPr>
              <a:t>Key Findings &amp; Recommendations</a:t>
            </a:r>
          </a:p>
        </p:txBody>
      </p:sp>
      <p:cxnSp>
        <p:nvCxnSpPr>
          <p:cNvPr id="7" name="Straight Connector 6">
            <a:extLst>
              <a:ext uri="{FF2B5EF4-FFF2-40B4-BE49-F238E27FC236}">
                <a16:creationId xmlns:a16="http://schemas.microsoft.com/office/drawing/2014/main" id="{84352A1E-14B2-4806-8B52-034434C44AB1}"/>
              </a:ext>
            </a:extLst>
          </p:cNvPr>
          <p:cNvCxnSpPr>
            <a:cxnSpLocks/>
          </p:cNvCxnSpPr>
          <p:nvPr/>
        </p:nvCxnSpPr>
        <p:spPr>
          <a:xfrm flipH="1">
            <a:off x="233680" y="833290"/>
            <a:ext cx="6675120" cy="0"/>
          </a:xfrm>
          <a:prstGeom prst="line">
            <a:avLst/>
          </a:prstGeom>
          <a:ln w="57150">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53ADB20-3E75-410F-80B9-D41DA767E7FC}"/>
              </a:ext>
            </a:extLst>
          </p:cNvPr>
          <p:cNvSpPr/>
          <p:nvPr/>
        </p:nvSpPr>
        <p:spPr>
          <a:xfrm>
            <a:off x="381144" y="3508891"/>
            <a:ext cx="5384800" cy="3166482"/>
          </a:xfrm>
          <a:prstGeom prst="rect">
            <a:avLst/>
          </a:prstGeom>
          <a:noFill/>
          <a:ln w="50800">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8892F0-E28F-4F7B-8BE7-970C56C469AD}"/>
              </a:ext>
            </a:extLst>
          </p:cNvPr>
          <p:cNvSpPr/>
          <p:nvPr/>
        </p:nvSpPr>
        <p:spPr>
          <a:xfrm>
            <a:off x="6230256" y="3508891"/>
            <a:ext cx="5384800" cy="3166482"/>
          </a:xfrm>
          <a:prstGeom prst="rect">
            <a:avLst/>
          </a:prstGeom>
          <a:noFill/>
          <a:ln w="50800">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90D5DE0E-A2E5-41E3-B74B-53479BE97177}"/>
              </a:ext>
            </a:extLst>
          </p:cNvPr>
          <p:cNvSpPr txBox="1"/>
          <p:nvPr/>
        </p:nvSpPr>
        <p:spPr>
          <a:xfrm>
            <a:off x="381143" y="3600331"/>
            <a:ext cx="5384800" cy="400110"/>
          </a:xfrm>
          <a:prstGeom prst="rect">
            <a:avLst/>
          </a:prstGeom>
          <a:noFill/>
          <a:effectLst/>
        </p:spPr>
        <p:txBody>
          <a:bodyPr wrap="square" rtlCol="0">
            <a:spAutoFit/>
          </a:bodyPr>
          <a:lstStyle/>
          <a:p>
            <a:r>
              <a:rPr lang="en-AU" sz="2000" b="1" dirty="0">
                <a:solidFill>
                  <a:schemeClr val="accent1">
                    <a:lumMod val="60000"/>
                    <a:lumOff val="40000"/>
                  </a:schemeClr>
                </a:solidFill>
                <a:latin typeface="Quattrocento Sans"/>
                <a:ea typeface="Quattrocento Sans"/>
                <a:cs typeface="Quattrocento Sans"/>
                <a:sym typeface="Quattrocento Sans"/>
              </a:rPr>
              <a:t>Ticket Pricing</a:t>
            </a:r>
          </a:p>
        </p:txBody>
      </p:sp>
      <p:sp>
        <p:nvSpPr>
          <p:cNvPr id="17" name="TextBox 16">
            <a:extLst>
              <a:ext uri="{FF2B5EF4-FFF2-40B4-BE49-F238E27FC236}">
                <a16:creationId xmlns:a16="http://schemas.microsoft.com/office/drawing/2014/main" id="{D6B0A9CC-93BE-4B0C-8927-921728B405D9}"/>
              </a:ext>
            </a:extLst>
          </p:cNvPr>
          <p:cNvSpPr txBox="1"/>
          <p:nvPr/>
        </p:nvSpPr>
        <p:spPr>
          <a:xfrm>
            <a:off x="6230255" y="3600331"/>
            <a:ext cx="5384800" cy="400110"/>
          </a:xfrm>
          <a:prstGeom prst="rect">
            <a:avLst/>
          </a:prstGeom>
          <a:noFill/>
          <a:effectLst/>
        </p:spPr>
        <p:txBody>
          <a:bodyPr wrap="square" rtlCol="0">
            <a:spAutoFit/>
          </a:bodyPr>
          <a:lstStyle/>
          <a:p>
            <a:r>
              <a:rPr lang="en-AU" sz="2000" b="1" dirty="0">
                <a:solidFill>
                  <a:schemeClr val="accent1">
                    <a:lumMod val="60000"/>
                    <a:lumOff val="40000"/>
                  </a:schemeClr>
                </a:solidFill>
                <a:latin typeface="Quattrocento Sans"/>
                <a:ea typeface="Quattrocento Sans"/>
                <a:cs typeface="Quattrocento Sans"/>
                <a:sym typeface="Quattrocento Sans"/>
              </a:rPr>
              <a:t>Adding New Features To Increase Value</a:t>
            </a:r>
          </a:p>
        </p:txBody>
      </p:sp>
      <p:sp>
        <p:nvSpPr>
          <p:cNvPr id="20" name="TextBox 19">
            <a:extLst>
              <a:ext uri="{FF2B5EF4-FFF2-40B4-BE49-F238E27FC236}">
                <a16:creationId xmlns:a16="http://schemas.microsoft.com/office/drawing/2014/main" id="{0B85FB8A-CEF9-451D-8E19-0BD86AD6BD41}"/>
              </a:ext>
            </a:extLst>
          </p:cNvPr>
          <p:cNvSpPr txBox="1"/>
          <p:nvPr/>
        </p:nvSpPr>
        <p:spPr>
          <a:xfrm>
            <a:off x="381142" y="4114800"/>
            <a:ext cx="5384799" cy="2330061"/>
          </a:xfrm>
          <a:prstGeom prst="rect">
            <a:avLst/>
          </a:prstGeom>
          <a:noFill/>
        </p:spPr>
        <p:txBody>
          <a:bodyPr wrap="square">
            <a:spAutoFit/>
          </a:bodyPr>
          <a:lstStyle/>
          <a:p>
            <a:pPr marL="285750" marR="0" indent="-285750">
              <a:lnSpc>
                <a:spcPct val="107000"/>
              </a:lnSpc>
              <a:spcBef>
                <a:spcPts val="0"/>
              </a:spcBef>
              <a:spcAft>
                <a:spcPts val="800"/>
              </a:spcAft>
              <a:buClr>
                <a:schemeClr val="accent1">
                  <a:lumMod val="60000"/>
                  <a:lumOff val="40000"/>
                </a:schemeClr>
              </a:buClr>
              <a:buSzPct val="100000"/>
              <a:buFont typeface="Wingdings" panose="05000000000000000000" pitchFamily="2" charset="2"/>
              <a:buChar char="q"/>
            </a:pPr>
            <a:r>
              <a:rPr lang="en-US" sz="1400" dirty="0">
                <a:effectLst/>
                <a:latin typeface="Roboto"/>
                <a:ea typeface="Calibri" panose="020F0502020204030204" pitchFamily="34" charset="0"/>
                <a:cs typeface="Times New Roman" panose="02020603050405020304" pitchFamily="18" charset="0"/>
              </a:rPr>
              <a:t>The predicted Adult Weekend Ticket is $93.32 (+/- $10.32). </a:t>
            </a:r>
          </a:p>
          <a:p>
            <a:pPr marL="285750" marR="0" indent="-285750">
              <a:lnSpc>
                <a:spcPct val="107000"/>
              </a:lnSpc>
              <a:spcBef>
                <a:spcPts val="0"/>
              </a:spcBef>
              <a:spcAft>
                <a:spcPts val="800"/>
              </a:spcAft>
              <a:buClr>
                <a:schemeClr val="accent1">
                  <a:lumMod val="60000"/>
                  <a:lumOff val="40000"/>
                </a:schemeClr>
              </a:buClr>
              <a:buFont typeface="Wingdings" panose="05000000000000000000" pitchFamily="2" charset="2"/>
              <a:buChar char="q"/>
            </a:pPr>
            <a:r>
              <a:rPr lang="en-US" sz="1400" dirty="0">
                <a:effectLst/>
                <a:latin typeface="Roboto"/>
                <a:ea typeface="Calibri" panose="020F0502020204030204" pitchFamily="34" charset="0"/>
                <a:cs typeface="Times New Roman" panose="02020603050405020304" pitchFamily="18" charset="0"/>
              </a:rPr>
              <a:t>Expected increase because Big Mountain ranks high on most of the league charts of facilities offered. </a:t>
            </a:r>
          </a:p>
          <a:p>
            <a:pPr marL="285750" marR="0" indent="-285750">
              <a:lnSpc>
                <a:spcPct val="107000"/>
              </a:lnSpc>
              <a:spcBef>
                <a:spcPts val="0"/>
              </a:spcBef>
              <a:spcAft>
                <a:spcPts val="800"/>
              </a:spcAft>
              <a:buClr>
                <a:schemeClr val="accent1">
                  <a:lumMod val="60000"/>
                  <a:lumOff val="40000"/>
                </a:schemeClr>
              </a:buClr>
              <a:buFont typeface="Wingdings" panose="05000000000000000000" pitchFamily="2" charset="2"/>
              <a:buChar char="q"/>
            </a:pPr>
            <a:r>
              <a:rPr lang="en-US" sz="1400" dirty="0">
                <a:latin typeface="Roboto"/>
                <a:ea typeface="Calibri" panose="020F0502020204030204" pitchFamily="34" charset="0"/>
                <a:cs typeface="Times New Roman" panose="02020603050405020304" pitchFamily="18" charset="0"/>
              </a:rPr>
              <a:t>An increase in ticket price deepens the gap with other ski resorts in Montana.</a:t>
            </a:r>
            <a:endParaRPr lang="en-US" sz="1400" dirty="0">
              <a:effectLst/>
              <a:latin typeface="Roboto"/>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400" dirty="0">
                <a:effectLst/>
                <a:latin typeface="Roboto"/>
                <a:ea typeface="Calibri" panose="020F0502020204030204" pitchFamily="34" charset="0"/>
                <a:cs typeface="Times New Roman" panose="02020603050405020304" pitchFamily="18" charset="0"/>
              </a:rPr>
              <a:t>The model can be refined using additional data describing Big Mountain’s visitors and the visitors of comparable resorts.</a:t>
            </a:r>
          </a:p>
          <a:p>
            <a:pPr marL="285750" marR="0" indent="-285750">
              <a:lnSpc>
                <a:spcPct val="107000"/>
              </a:lnSpc>
              <a:spcBef>
                <a:spcPts val="0"/>
              </a:spcBef>
              <a:spcAft>
                <a:spcPts val="800"/>
              </a:spcAft>
              <a:buClr>
                <a:schemeClr val="accent1">
                  <a:lumMod val="60000"/>
                  <a:lumOff val="40000"/>
                </a:schemeClr>
              </a:buClr>
              <a:buFont typeface="Wingdings" panose="05000000000000000000" pitchFamily="2" charset="2"/>
              <a:buChar char="q"/>
            </a:pPr>
            <a:endParaRPr lang="en-US" sz="1400" dirty="0">
              <a:effectLst/>
              <a:latin typeface="Roboto"/>
              <a:ea typeface="Calibri" panose="020F0502020204030204" pitchFamily="34"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A3CC5F91-57B0-499A-A59D-B923FCEBF0B2}"/>
              </a:ext>
            </a:extLst>
          </p:cNvPr>
          <p:cNvGraphicFramePr/>
          <p:nvPr>
            <p:extLst>
              <p:ext uri="{D42A27DB-BD31-4B8C-83A1-F6EECF244321}">
                <p14:modId xmlns:p14="http://schemas.microsoft.com/office/powerpoint/2010/main" val="4142600269"/>
              </p:ext>
            </p:extLst>
          </p:nvPr>
        </p:nvGraphicFramePr>
        <p:xfrm>
          <a:off x="2684476" y="507293"/>
          <a:ext cx="7759817" cy="3088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TextBox 28">
            <a:extLst>
              <a:ext uri="{FF2B5EF4-FFF2-40B4-BE49-F238E27FC236}">
                <a16:creationId xmlns:a16="http://schemas.microsoft.com/office/drawing/2014/main" id="{D1CDF170-38FC-4174-AEF0-0FDE26404369}"/>
              </a:ext>
            </a:extLst>
          </p:cNvPr>
          <p:cNvSpPr txBox="1"/>
          <p:nvPr/>
        </p:nvSpPr>
        <p:spPr>
          <a:xfrm>
            <a:off x="6217920" y="4114800"/>
            <a:ext cx="5384799" cy="2227469"/>
          </a:xfrm>
          <a:prstGeom prst="rect">
            <a:avLst/>
          </a:prstGeom>
          <a:noFill/>
        </p:spPr>
        <p:txBody>
          <a:bodyPr wrap="square">
            <a:spAutoFit/>
          </a:bodyPr>
          <a:lstStyle/>
          <a:p>
            <a:pPr marL="285750" marR="0" indent="-285750">
              <a:lnSpc>
                <a:spcPct val="107000"/>
              </a:lnSpc>
              <a:spcBef>
                <a:spcPts val="0"/>
              </a:spcBef>
              <a:spcAft>
                <a:spcPts val="800"/>
              </a:spcAft>
              <a:buClr>
                <a:schemeClr val="accent1">
                  <a:lumMod val="60000"/>
                  <a:lumOff val="40000"/>
                </a:schemeClr>
              </a:buClr>
              <a:buSzPct val="100000"/>
              <a:buFont typeface="Wingdings" panose="05000000000000000000" pitchFamily="2" charset="2"/>
              <a:buChar char="q"/>
            </a:pPr>
            <a:r>
              <a:rPr lang="en-US" sz="1400" dirty="0">
                <a:effectLst/>
                <a:latin typeface="Roboto"/>
                <a:ea typeface="Calibri" panose="020F0502020204030204" pitchFamily="34" charset="0"/>
                <a:cs typeface="Times New Roman" panose="02020603050405020304" pitchFamily="18" charset="0"/>
              </a:rPr>
              <a:t>Permanently closing-down runs undermines the ticket price.</a:t>
            </a:r>
          </a:p>
          <a:p>
            <a:pPr marL="285750" marR="0" indent="-285750">
              <a:lnSpc>
                <a:spcPct val="107000"/>
              </a:lnSpc>
              <a:spcBef>
                <a:spcPts val="0"/>
              </a:spcBef>
              <a:spcAft>
                <a:spcPts val="800"/>
              </a:spcAft>
              <a:buClr>
                <a:schemeClr val="accent1">
                  <a:lumMod val="60000"/>
                  <a:lumOff val="40000"/>
                </a:schemeClr>
              </a:buClr>
              <a:buFont typeface="Wingdings" panose="05000000000000000000" pitchFamily="2" charset="2"/>
              <a:buChar char="q"/>
            </a:pPr>
            <a:r>
              <a:rPr lang="en-US" sz="1400" dirty="0">
                <a:latin typeface="Roboto"/>
                <a:ea typeface="Calibri" panose="020F0502020204030204" pitchFamily="34" charset="0"/>
                <a:cs typeface="Times New Roman" panose="02020603050405020304" pitchFamily="18" charset="0"/>
              </a:rPr>
              <a:t>Increasing the longest run by 0.2 mile has no impact.</a:t>
            </a:r>
            <a:endParaRPr lang="en-US" sz="1400" dirty="0">
              <a:effectLst/>
              <a:latin typeface="Roboto"/>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400" dirty="0">
                <a:latin typeface="Roboto"/>
                <a:ea typeface="Calibri" panose="020F0502020204030204" pitchFamily="34" charset="0"/>
                <a:cs typeface="Times New Roman" panose="02020603050405020304" pitchFamily="18" charset="0"/>
              </a:rPr>
              <a:t>Increasing the vertical drop by 300 up to 600 feet with the addition of necessary equipment improves the ticket price from $5.17 up to $13.20 and revenue by $9,054,348 up to </a:t>
            </a:r>
            <a:r>
              <a:rPr lang="en-US" sz="1400" dirty="0">
                <a:effectLst/>
                <a:latin typeface="Roboto"/>
                <a:ea typeface="Calibri" panose="020F0502020204030204" pitchFamily="34" charset="0"/>
                <a:cs typeface="Times New Roman" panose="02020603050405020304" pitchFamily="18" charset="0"/>
              </a:rPr>
              <a:t>$23,105,072. </a:t>
            </a:r>
          </a:p>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400" dirty="0">
                <a:latin typeface="Roboto"/>
                <a:ea typeface="Calibri" panose="020F0502020204030204" pitchFamily="34" charset="0"/>
                <a:cs typeface="Times New Roman" panose="02020603050405020304" pitchFamily="18" charset="0"/>
              </a:rPr>
              <a:t>Adding vertical drop is sustainable when each visitor buy only two tickets per season.</a:t>
            </a:r>
            <a:endParaRPr lang="en-US" sz="1400" dirty="0">
              <a:effectLst/>
              <a:latin typeface="Robot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988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ew of a snow covered mountain&#10;&#10;Description automatically generated">
            <a:extLst>
              <a:ext uri="{FF2B5EF4-FFF2-40B4-BE49-F238E27FC236}">
                <a16:creationId xmlns:a16="http://schemas.microsoft.com/office/drawing/2014/main" id="{2A2377A8-86BB-4274-9D14-4071C148427A}"/>
              </a:ext>
            </a:extLst>
          </p:cNvPr>
          <p:cNvPicPr>
            <a:picLocks noChangeAspect="1"/>
          </p:cNvPicPr>
          <p:nvPr/>
        </p:nvPicPr>
        <p:blipFill>
          <a:blip r:embed="rId2">
            <a:alphaModFix amt="11000"/>
            <a:extLst>
              <a:ext uri="{28A0092B-C50C-407E-A947-70E740481C1C}">
                <a14:useLocalDpi xmlns:a14="http://schemas.microsoft.com/office/drawing/2010/main" val="0"/>
              </a:ext>
            </a:extLst>
          </a:blip>
          <a:stretch>
            <a:fillRect/>
          </a:stretch>
        </p:blipFill>
        <p:spPr>
          <a:xfrm>
            <a:off x="0" y="0"/>
            <a:ext cx="12216384" cy="6871716"/>
          </a:xfrm>
          <a:prstGeom prst="rect">
            <a:avLst/>
          </a:prstGeom>
        </p:spPr>
      </p:pic>
      <p:sp>
        <p:nvSpPr>
          <p:cNvPr id="6" name="TextBox 5">
            <a:extLst>
              <a:ext uri="{FF2B5EF4-FFF2-40B4-BE49-F238E27FC236}">
                <a16:creationId xmlns:a16="http://schemas.microsoft.com/office/drawing/2014/main" id="{D30CA43E-3FBD-4562-B0B1-A5FA7C2CED07}"/>
              </a:ext>
            </a:extLst>
          </p:cNvPr>
          <p:cNvSpPr txBox="1"/>
          <p:nvPr/>
        </p:nvSpPr>
        <p:spPr>
          <a:xfrm>
            <a:off x="134112" y="171570"/>
            <a:ext cx="11948160" cy="661720"/>
          </a:xfrm>
          <a:prstGeom prst="rect">
            <a:avLst/>
          </a:prstGeom>
          <a:noFill/>
          <a:effectLst/>
        </p:spPr>
        <p:txBody>
          <a:bodyPr wrap="square" rtlCol="0">
            <a:spAutoFit/>
          </a:bodyPr>
          <a:lstStyle/>
          <a:p>
            <a:r>
              <a:rPr lang="en-AU" sz="3700" b="1" dirty="0">
                <a:solidFill>
                  <a:schemeClr val="accent1">
                    <a:lumMod val="75000"/>
                  </a:schemeClr>
                </a:solidFill>
                <a:latin typeface="Quattrocento Sans"/>
                <a:ea typeface="Quattrocento Sans"/>
                <a:cs typeface="Quattrocento Sans"/>
                <a:sym typeface="Quattrocento Sans"/>
              </a:rPr>
              <a:t>Modelling Results: Big Mountain’s Rank in the Market</a:t>
            </a:r>
          </a:p>
        </p:txBody>
      </p:sp>
      <p:cxnSp>
        <p:nvCxnSpPr>
          <p:cNvPr id="7" name="Straight Connector 6">
            <a:extLst>
              <a:ext uri="{FF2B5EF4-FFF2-40B4-BE49-F238E27FC236}">
                <a16:creationId xmlns:a16="http://schemas.microsoft.com/office/drawing/2014/main" id="{84352A1E-14B2-4806-8B52-034434C44AB1}"/>
              </a:ext>
            </a:extLst>
          </p:cNvPr>
          <p:cNvCxnSpPr>
            <a:cxnSpLocks/>
          </p:cNvCxnSpPr>
          <p:nvPr/>
        </p:nvCxnSpPr>
        <p:spPr>
          <a:xfrm flipH="1">
            <a:off x="233680" y="833290"/>
            <a:ext cx="10515600" cy="0"/>
          </a:xfrm>
          <a:prstGeom prst="line">
            <a:avLst/>
          </a:prstGeom>
          <a:ln w="57150">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4" name="Picture 3" descr="A picture containing drawing&#10;&#10;Description automatically generated">
            <a:extLst>
              <a:ext uri="{FF2B5EF4-FFF2-40B4-BE49-F238E27FC236}">
                <a16:creationId xmlns:a16="http://schemas.microsoft.com/office/drawing/2014/main" id="{69FD2CD1-CF7E-4A26-B7E3-EC7A5F92A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058813"/>
            <a:ext cx="5312350" cy="287644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C184C368-9BE0-46A9-8154-9AFD64C38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 y="3931920"/>
            <a:ext cx="5234609" cy="2876444"/>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E77AF121-1E39-459A-9032-42F4859BCB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9360" y="3931920"/>
            <a:ext cx="5234609" cy="2876444"/>
          </a:xfrm>
          <a:prstGeom prst="rect">
            <a:avLst/>
          </a:prstGeom>
        </p:spPr>
      </p:pic>
      <p:sp>
        <p:nvSpPr>
          <p:cNvPr id="31" name="TextBox 30">
            <a:extLst>
              <a:ext uri="{FF2B5EF4-FFF2-40B4-BE49-F238E27FC236}">
                <a16:creationId xmlns:a16="http://schemas.microsoft.com/office/drawing/2014/main" id="{AF07CC3B-6ECF-42EF-A44D-EF1C6BB31598}"/>
              </a:ext>
            </a:extLst>
          </p:cNvPr>
          <p:cNvSpPr txBox="1"/>
          <p:nvPr/>
        </p:nvSpPr>
        <p:spPr>
          <a:xfrm>
            <a:off x="6300132" y="1251536"/>
            <a:ext cx="5593251" cy="2649571"/>
          </a:xfrm>
          <a:prstGeom prst="rect">
            <a:avLst/>
          </a:prstGeom>
          <a:noFill/>
        </p:spPr>
        <p:txBody>
          <a:bodyPr wrap="square">
            <a:spAutoFit/>
          </a:bodyPr>
          <a:lstStyle/>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600" dirty="0">
                <a:latin typeface="Roboto"/>
                <a:ea typeface="Calibri" panose="020F0502020204030204" pitchFamily="34" charset="0"/>
                <a:cs typeface="Times New Roman" panose="02020603050405020304" pitchFamily="18" charset="0"/>
              </a:rPr>
              <a:t>Big Mountain Resort is the high-end ski resort in Montana and belongs to the upper national market share.</a:t>
            </a:r>
          </a:p>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600" dirty="0">
                <a:latin typeface="Roboto"/>
                <a:ea typeface="Calibri" panose="020F0502020204030204" pitchFamily="34" charset="0"/>
                <a:cs typeface="Times New Roman" panose="02020603050405020304" pitchFamily="18" charset="0"/>
              </a:rPr>
              <a:t>It ranks among the best resorts in the nation in terms of artificial snow coverage, skiable terrain area, numbers of chairs, numbers of </a:t>
            </a:r>
            <a:r>
              <a:rPr lang="en-US" sz="1600" dirty="0" err="1">
                <a:latin typeface="Roboto"/>
                <a:ea typeface="Calibri" panose="020F0502020204030204" pitchFamily="34" charset="0"/>
                <a:cs typeface="Times New Roman" panose="02020603050405020304" pitchFamily="18" charset="0"/>
              </a:rPr>
              <a:t>fastquads</a:t>
            </a:r>
            <a:r>
              <a:rPr lang="en-US" sz="1600" dirty="0">
                <a:latin typeface="Roboto"/>
                <a:ea typeface="Calibri" panose="020F0502020204030204" pitchFamily="34" charset="0"/>
                <a:cs typeface="Times New Roman" panose="02020603050405020304" pitchFamily="18" charset="0"/>
              </a:rPr>
              <a:t>, numbers of runs and even owns one of the longest run.</a:t>
            </a:r>
          </a:p>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600" dirty="0">
                <a:latin typeface="Roboto"/>
                <a:ea typeface="Calibri" panose="020F0502020204030204" pitchFamily="34" charset="0"/>
                <a:cs typeface="Times New Roman" panose="02020603050405020304" pitchFamily="18" charset="0"/>
              </a:rPr>
              <a:t> Only one feature, the vertical drop (2,353ft), is not ranked amongst the best (i.e. 3000+ft).</a:t>
            </a:r>
            <a:endParaRPr lang="en-US" sz="1600" dirty="0">
              <a:effectLst/>
              <a:latin typeface="Roboto"/>
              <a:ea typeface="Calibri" panose="020F050202020403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8405C203-EF44-45CC-A207-61D43D8194BC}"/>
              </a:ext>
            </a:extLst>
          </p:cNvPr>
          <p:cNvSpPr txBox="1"/>
          <p:nvPr/>
        </p:nvSpPr>
        <p:spPr>
          <a:xfrm>
            <a:off x="2551310" y="1264612"/>
            <a:ext cx="2863970" cy="400110"/>
          </a:xfrm>
          <a:prstGeom prst="rect">
            <a:avLst/>
          </a:prstGeom>
          <a:noFill/>
          <a:effectLst/>
        </p:spPr>
        <p:txBody>
          <a:bodyPr wrap="square" rtlCol="0">
            <a:spAutoFit/>
          </a:bodyPr>
          <a:lstStyle/>
          <a:p>
            <a:pPr algn="r"/>
            <a:r>
              <a:rPr lang="en-AU" sz="2000" b="1" i="1" dirty="0">
                <a:solidFill>
                  <a:schemeClr val="accent1">
                    <a:lumMod val="75000"/>
                  </a:schemeClr>
                </a:solidFill>
                <a:latin typeface="Quattrocento Sans"/>
                <a:ea typeface="Quattrocento Sans"/>
                <a:cs typeface="Quattrocento Sans"/>
                <a:sym typeface="Quattrocento Sans"/>
              </a:rPr>
              <a:t>Ticket Price in Montana</a:t>
            </a:r>
          </a:p>
        </p:txBody>
      </p:sp>
      <p:sp>
        <p:nvSpPr>
          <p:cNvPr id="35" name="TextBox 34">
            <a:extLst>
              <a:ext uri="{FF2B5EF4-FFF2-40B4-BE49-F238E27FC236}">
                <a16:creationId xmlns:a16="http://schemas.microsoft.com/office/drawing/2014/main" id="{858609AF-54B8-49C0-AF2A-EB1967597B8E}"/>
              </a:ext>
            </a:extLst>
          </p:cNvPr>
          <p:cNvSpPr txBox="1"/>
          <p:nvPr/>
        </p:nvSpPr>
        <p:spPr>
          <a:xfrm>
            <a:off x="2797359" y="4160779"/>
            <a:ext cx="2863970" cy="400110"/>
          </a:xfrm>
          <a:prstGeom prst="rect">
            <a:avLst/>
          </a:prstGeom>
          <a:noFill/>
          <a:effectLst/>
        </p:spPr>
        <p:txBody>
          <a:bodyPr wrap="square" rtlCol="0">
            <a:spAutoFit/>
          </a:bodyPr>
          <a:lstStyle/>
          <a:p>
            <a:pPr algn="r"/>
            <a:r>
              <a:rPr lang="en-AU" sz="2000" b="1" i="1" dirty="0">
                <a:solidFill>
                  <a:schemeClr val="accent1">
                    <a:lumMod val="75000"/>
                  </a:schemeClr>
                </a:solidFill>
                <a:latin typeface="Quattrocento Sans"/>
                <a:ea typeface="Quattrocento Sans"/>
                <a:cs typeface="Quattrocento Sans"/>
                <a:sym typeface="Quattrocento Sans"/>
              </a:rPr>
              <a:t>Ticket Price in USA</a:t>
            </a:r>
          </a:p>
        </p:txBody>
      </p:sp>
      <p:sp>
        <p:nvSpPr>
          <p:cNvPr id="37" name="TextBox 36">
            <a:extLst>
              <a:ext uri="{FF2B5EF4-FFF2-40B4-BE49-F238E27FC236}">
                <a16:creationId xmlns:a16="http://schemas.microsoft.com/office/drawing/2014/main" id="{DB7C8456-C10E-4F1B-9949-D8A7C2386C54}"/>
              </a:ext>
            </a:extLst>
          </p:cNvPr>
          <p:cNvSpPr txBox="1"/>
          <p:nvPr/>
        </p:nvSpPr>
        <p:spPr>
          <a:xfrm rot="16200000">
            <a:off x="1299039" y="5505868"/>
            <a:ext cx="2863970" cy="276999"/>
          </a:xfrm>
          <a:prstGeom prst="rect">
            <a:avLst/>
          </a:prstGeom>
          <a:noFill/>
          <a:effectLst/>
        </p:spPr>
        <p:txBody>
          <a:bodyPr wrap="square" rtlCol="0">
            <a:spAutoFit/>
          </a:bodyPr>
          <a:lstStyle/>
          <a:p>
            <a:pPr algn="r"/>
            <a:r>
              <a:rPr lang="en-AU" sz="1200" b="1" i="1" dirty="0">
                <a:solidFill>
                  <a:srgbClr val="FF0000"/>
                </a:solidFill>
                <a:latin typeface="Quattrocento Sans"/>
                <a:ea typeface="Quattrocento Sans"/>
                <a:cs typeface="Quattrocento Sans"/>
                <a:sym typeface="Quattrocento Sans"/>
              </a:rPr>
              <a:t>Big Mountain</a:t>
            </a:r>
          </a:p>
        </p:txBody>
      </p:sp>
      <p:sp>
        <p:nvSpPr>
          <p:cNvPr id="39" name="TextBox 38">
            <a:extLst>
              <a:ext uri="{FF2B5EF4-FFF2-40B4-BE49-F238E27FC236}">
                <a16:creationId xmlns:a16="http://schemas.microsoft.com/office/drawing/2014/main" id="{F757F0F7-EFD0-482F-8918-52F6536DA65D}"/>
              </a:ext>
            </a:extLst>
          </p:cNvPr>
          <p:cNvSpPr txBox="1"/>
          <p:nvPr/>
        </p:nvSpPr>
        <p:spPr>
          <a:xfrm rot="16200000">
            <a:off x="3936235" y="2758152"/>
            <a:ext cx="2863970" cy="276999"/>
          </a:xfrm>
          <a:prstGeom prst="rect">
            <a:avLst/>
          </a:prstGeom>
          <a:noFill/>
          <a:effectLst/>
        </p:spPr>
        <p:txBody>
          <a:bodyPr wrap="square" rtlCol="0">
            <a:spAutoFit/>
          </a:bodyPr>
          <a:lstStyle/>
          <a:p>
            <a:pPr algn="r"/>
            <a:r>
              <a:rPr lang="en-AU" sz="1200" b="1" i="1" dirty="0">
                <a:solidFill>
                  <a:srgbClr val="FF0000"/>
                </a:solidFill>
                <a:latin typeface="Quattrocento Sans"/>
                <a:ea typeface="Quattrocento Sans"/>
                <a:cs typeface="Quattrocento Sans"/>
                <a:sym typeface="Quattrocento Sans"/>
              </a:rPr>
              <a:t>Big Mountain</a:t>
            </a:r>
          </a:p>
        </p:txBody>
      </p:sp>
      <p:sp>
        <p:nvSpPr>
          <p:cNvPr id="41" name="TextBox 40">
            <a:extLst>
              <a:ext uri="{FF2B5EF4-FFF2-40B4-BE49-F238E27FC236}">
                <a16:creationId xmlns:a16="http://schemas.microsoft.com/office/drawing/2014/main" id="{CEA7B852-D8FC-42D9-8773-30AE883D6A45}"/>
              </a:ext>
            </a:extLst>
          </p:cNvPr>
          <p:cNvSpPr txBox="1"/>
          <p:nvPr/>
        </p:nvSpPr>
        <p:spPr>
          <a:xfrm rot="16200000">
            <a:off x="7589520" y="5622123"/>
            <a:ext cx="2863970" cy="276999"/>
          </a:xfrm>
          <a:prstGeom prst="rect">
            <a:avLst/>
          </a:prstGeom>
          <a:noFill/>
          <a:effectLst/>
        </p:spPr>
        <p:txBody>
          <a:bodyPr wrap="square" rtlCol="0">
            <a:spAutoFit/>
          </a:bodyPr>
          <a:lstStyle/>
          <a:p>
            <a:pPr algn="r"/>
            <a:r>
              <a:rPr lang="en-AU" sz="1200" b="1" i="1" dirty="0">
                <a:solidFill>
                  <a:srgbClr val="FF0000"/>
                </a:solidFill>
                <a:latin typeface="Quattrocento Sans"/>
                <a:ea typeface="Quattrocento Sans"/>
                <a:cs typeface="Quattrocento Sans"/>
                <a:sym typeface="Quattrocento Sans"/>
              </a:rPr>
              <a:t>Big Mountain</a:t>
            </a:r>
          </a:p>
        </p:txBody>
      </p:sp>
      <p:sp>
        <p:nvSpPr>
          <p:cNvPr id="43" name="TextBox 42">
            <a:extLst>
              <a:ext uri="{FF2B5EF4-FFF2-40B4-BE49-F238E27FC236}">
                <a16:creationId xmlns:a16="http://schemas.microsoft.com/office/drawing/2014/main" id="{DF553EB6-BE1A-4474-BF1C-7D468EACA5E3}"/>
              </a:ext>
            </a:extLst>
          </p:cNvPr>
          <p:cNvSpPr txBox="1"/>
          <p:nvPr/>
        </p:nvSpPr>
        <p:spPr>
          <a:xfrm>
            <a:off x="8595360" y="4128582"/>
            <a:ext cx="2863970" cy="400110"/>
          </a:xfrm>
          <a:prstGeom prst="rect">
            <a:avLst/>
          </a:prstGeom>
          <a:noFill/>
          <a:effectLst/>
        </p:spPr>
        <p:txBody>
          <a:bodyPr wrap="square" rtlCol="0">
            <a:spAutoFit/>
          </a:bodyPr>
          <a:lstStyle/>
          <a:p>
            <a:pPr algn="r"/>
            <a:r>
              <a:rPr lang="en-AU" sz="2000" b="1" i="1" dirty="0">
                <a:solidFill>
                  <a:schemeClr val="accent1">
                    <a:lumMod val="75000"/>
                  </a:schemeClr>
                </a:solidFill>
                <a:latin typeface="Quattrocento Sans"/>
                <a:ea typeface="Quattrocento Sans"/>
                <a:cs typeface="Quattrocento Sans"/>
                <a:sym typeface="Quattrocento Sans"/>
              </a:rPr>
              <a:t>Vertical Drop</a:t>
            </a:r>
          </a:p>
        </p:txBody>
      </p:sp>
    </p:spTree>
    <p:extLst>
      <p:ext uri="{BB962C8B-B14F-4D97-AF65-F5344CB8AC3E}">
        <p14:creationId xmlns:p14="http://schemas.microsoft.com/office/powerpoint/2010/main" val="11707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ew of a snow covered mountain&#10;&#10;Description automatically generated">
            <a:extLst>
              <a:ext uri="{FF2B5EF4-FFF2-40B4-BE49-F238E27FC236}">
                <a16:creationId xmlns:a16="http://schemas.microsoft.com/office/drawing/2014/main" id="{2A2377A8-86BB-4274-9D14-4071C148427A}"/>
              </a:ext>
            </a:extLst>
          </p:cNvPr>
          <p:cNvPicPr>
            <a:picLocks noChangeAspect="1"/>
          </p:cNvPicPr>
          <p:nvPr/>
        </p:nvPicPr>
        <p:blipFill>
          <a:blip r:embed="rId2">
            <a:alphaModFix amt="11000"/>
            <a:extLst>
              <a:ext uri="{28A0092B-C50C-407E-A947-70E740481C1C}">
                <a14:useLocalDpi xmlns:a14="http://schemas.microsoft.com/office/drawing/2010/main" val="0"/>
              </a:ext>
            </a:extLst>
          </a:blip>
          <a:stretch>
            <a:fillRect/>
          </a:stretch>
        </p:blipFill>
        <p:spPr>
          <a:xfrm>
            <a:off x="0" y="0"/>
            <a:ext cx="12216384" cy="6871716"/>
          </a:xfrm>
          <a:prstGeom prst="rect">
            <a:avLst/>
          </a:prstGeom>
        </p:spPr>
      </p:pic>
      <p:sp>
        <p:nvSpPr>
          <p:cNvPr id="6" name="TextBox 5">
            <a:extLst>
              <a:ext uri="{FF2B5EF4-FFF2-40B4-BE49-F238E27FC236}">
                <a16:creationId xmlns:a16="http://schemas.microsoft.com/office/drawing/2014/main" id="{D30CA43E-3FBD-4562-B0B1-A5FA7C2CED07}"/>
              </a:ext>
            </a:extLst>
          </p:cNvPr>
          <p:cNvSpPr txBox="1"/>
          <p:nvPr/>
        </p:nvSpPr>
        <p:spPr>
          <a:xfrm>
            <a:off x="134112" y="171570"/>
            <a:ext cx="11948160" cy="661720"/>
          </a:xfrm>
          <a:prstGeom prst="rect">
            <a:avLst/>
          </a:prstGeom>
          <a:noFill/>
          <a:effectLst/>
        </p:spPr>
        <p:txBody>
          <a:bodyPr wrap="square" rtlCol="0">
            <a:spAutoFit/>
          </a:bodyPr>
          <a:lstStyle/>
          <a:p>
            <a:r>
              <a:rPr lang="en-AU" sz="3700" b="1" dirty="0">
                <a:solidFill>
                  <a:schemeClr val="accent1">
                    <a:lumMod val="75000"/>
                  </a:schemeClr>
                </a:solidFill>
                <a:latin typeface="Quattrocento Sans"/>
                <a:ea typeface="Quattrocento Sans"/>
                <a:cs typeface="Quattrocento Sans"/>
                <a:sym typeface="Quattrocento Sans"/>
              </a:rPr>
              <a:t>Modelling Results: Adding or Removing Runs</a:t>
            </a:r>
          </a:p>
        </p:txBody>
      </p:sp>
      <p:cxnSp>
        <p:nvCxnSpPr>
          <p:cNvPr id="7" name="Straight Connector 6">
            <a:extLst>
              <a:ext uri="{FF2B5EF4-FFF2-40B4-BE49-F238E27FC236}">
                <a16:creationId xmlns:a16="http://schemas.microsoft.com/office/drawing/2014/main" id="{84352A1E-14B2-4806-8B52-034434C44AB1}"/>
              </a:ext>
            </a:extLst>
          </p:cNvPr>
          <p:cNvCxnSpPr>
            <a:cxnSpLocks/>
          </p:cNvCxnSpPr>
          <p:nvPr/>
        </p:nvCxnSpPr>
        <p:spPr>
          <a:xfrm flipH="1">
            <a:off x="233680" y="833290"/>
            <a:ext cx="8686800" cy="0"/>
          </a:xfrm>
          <a:prstGeom prst="line">
            <a:avLst/>
          </a:prstGeom>
          <a:ln w="57150">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A screen shot of a computer&#10;&#10;Description automatically generated">
            <a:extLst>
              <a:ext uri="{FF2B5EF4-FFF2-40B4-BE49-F238E27FC236}">
                <a16:creationId xmlns:a16="http://schemas.microsoft.com/office/drawing/2014/main" id="{8502EB71-B7B5-48AC-95BA-484AA8266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897" y="1121832"/>
            <a:ext cx="7926606" cy="4230064"/>
          </a:xfrm>
          <a:prstGeom prst="rect">
            <a:avLst/>
          </a:prstGeom>
        </p:spPr>
      </p:pic>
      <p:sp>
        <p:nvSpPr>
          <p:cNvPr id="13" name="TextBox 12">
            <a:extLst>
              <a:ext uri="{FF2B5EF4-FFF2-40B4-BE49-F238E27FC236}">
                <a16:creationId xmlns:a16="http://schemas.microsoft.com/office/drawing/2014/main" id="{C6201A5D-F3BA-420D-A78F-56AA5E6FB24F}"/>
              </a:ext>
            </a:extLst>
          </p:cNvPr>
          <p:cNvSpPr txBox="1"/>
          <p:nvPr/>
        </p:nvSpPr>
        <p:spPr>
          <a:xfrm>
            <a:off x="457200" y="5317701"/>
            <a:ext cx="11247120" cy="1698285"/>
          </a:xfrm>
          <a:prstGeom prst="rect">
            <a:avLst/>
          </a:prstGeom>
          <a:noFill/>
        </p:spPr>
        <p:txBody>
          <a:bodyPr wrap="square">
            <a:spAutoFit/>
          </a:bodyPr>
          <a:lstStyle/>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600" dirty="0">
                <a:latin typeface="Roboto"/>
                <a:ea typeface="Calibri" panose="020F0502020204030204" pitchFamily="34" charset="0"/>
                <a:cs typeface="Times New Roman" panose="02020603050405020304" pitchFamily="18" charset="0"/>
              </a:rPr>
              <a:t>Permanently closing-down runs undermines the ticket price and hence decreases revenues.</a:t>
            </a:r>
          </a:p>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600" dirty="0">
                <a:latin typeface="Roboto"/>
                <a:ea typeface="Calibri" panose="020F0502020204030204" pitchFamily="34" charset="0"/>
                <a:cs typeface="Times New Roman" panose="02020603050405020304" pitchFamily="18" charset="0"/>
              </a:rPr>
              <a:t>Beyond 2 runs, a stepwise pattern emerges. Closing 3 runs has the same effect as closing 4 or 5 runs. The same  goes for 6, 7 and 8 runs.</a:t>
            </a:r>
          </a:p>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600" dirty="0">
                <a:latin typeface="Roboto"/>
                <a:ea typeface="Calibri" panose="020F0502020204030204" pitchFamily="34" charset="0"/>
                <a:cs typeface="Times New Roman" panose="02020603050405020304" pitchFamily="18" charset="0"/>
              </a:rPr>
              <a:t>Increasing the longest run by 0.2 mile has no impact.</a:t>
            </a:r>
            <a:endParaRPr lang="en-US" sz="1600" dirty="0">
              <a:effectLst/>
              <a:latin typeface="Roboto"/>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lumMod val="60000"/>
                  <a:lumOff val="40000"/>
                </a:schemeClr>
              </a:buClr>
              <a:buFont typeface="Wingdings" panose="05000000000000000000" pitchFamily="2" charset="2"/>
              <a:buChar char="q"/>
            </a:pPr>
            <a:endParaRPr lang="en-US" sz="1600" dirty="0">
              <a:effectLst/>
              <a:latin typeface="Robot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58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ew of a snow covered mountain&#10;&#10;Description automatically generated">
            <a:extLst>
              <a:ext uri="{FF2B5EF4-FFF2-40B4-BE49-F238E27FC236}">
                <a16:creationId xmlns:a16="http://schemas.microsoft.com/office/drawing/2014/main" id="{2A2377A8-86BB-4274-9D14-4071C148427A}"/>
              </a:ext>
            </a:extLst>
          </p:cNvPr>
          <p:cNvPicPr>
            <a:picLocks noChangeAspect="1"/>
          </p:cNvPicPr>
          <p:nvPr/>
        </p:nvPicPr>
        <p:blipFill>
          <a:blip r:embed="rId2">
            <a:alphaModFix amt="11000"/>
            <a:extLst>
              <a:ext uri="{28A0092B-C50C-407E-A947-70E740481C1C}">
                <a14:useLocalDpi xmlns:a14="http://schemas.microsoft.com/office/drawing/2010/main" val="0"/>
              </a:ext>
            </a:extLst>
          </a:blip>
          <a:stretch>
            <a:fillRect/>
          </a:stretch>
        </p:blipFill>
        <p:spPr>
          <a:xfrm>
            <a:off x="0" y="0"/>
            <a:ext cx="12216384" cy="6871716"/>
          </a:xfrm>
          <a:prstGeom prst="rect">
            <a:avLst/>
          </a:prstGeom>
        </p:spPr>
      </p:pic>
      <p:sp>
        <p:nvSpPr>
          <p:cNvPr id="6" name="TextBox 5">
            <a:extLst>
              <a:ext uri="{FF2B5EF4-FFF2-40B4-BE49-F238E27FC236}">
                <a16:creationId xmlns:a16="http://schemas.microsoft.com/office/drawing/2014/main" id="{D30CA43E-3FBD-4562-B0B1-A5FA7C2CED07}"/>
              </a:ext>
            </a:extLst>
          </p:cNvPr>
          <p:cNvSpPr txBox="1"/>
          <p:nvPr/>
        </p:nvSpPr>
        <p:spPr>
          <a:xfrm>
            <a:off x="134112" y="171570"/>
            <a:ext cx="11948160" cy="661720"/>
          </a:xfrm>
          <a:prstGeom prst="rect">
            <a:avLst/>
          </a:prstGeom>
          <a:noFill/>
          <a:effectLst/>
        </p:spPr>
        <p:txBody>
          <a:bodyPr wrap="square" rtlCol="0">
            <a:spAutoFit/>
          </a:bodyPr>
          <a:lstStyle/>
          <a:p>
            <a:r>
              <a:rPr lang="en-AU" sz="3700" b="1" dirty="0">
                <a:solidFill>
                  <a:schemeClr val="accent1">
                    <a:lumMod val="75000"/>
                  </a:schemeClr>
                </a:solidFill>
                <a:latin typeface="Quattrocento Sans"/>
                <a:ea typeface="Quattrocento Sans"/>
                <a:cs typeface="Quattrocento Sans"/>
                <a:sym typeface="Quattrocento Sans"/>
              </a:rPr>
              <a:t>Modelling Results: Adding Vertical Drop</a:t>
            </a:r>
          </a:p>
        </p:txBody>
      </p:sp>
      <p:cxnSp>
        <p:nvCxnSpPr>
          <p:cNvPr id="7" name="Straight Connector 6">
            <a:extLst>
              <a:ext uri="{FF2B5EF4-FFF2-40B4-BE49-F238E27FC236}">
                <a16:creationId xmlns:a16="http://schemas.microsoft.com/office/drawing/2014/main" id="{84352A1E-14B2-4806-8B52-034434C44AB1}"/>
              </a:ext>
            </a:extLst>
          </p:cNvPr>
          <p:cNvCxnSpPr>
            <a:cxnSpLocks/>
          </p:cNvCxnSpPr>
          <p:nvPr/>
        </p:nvCxnSpPr>
        <p:spPr>
          <a:xfrm flipH="1">
            <a:off x="233680" y="833290"/>
            <a:ext cx="7772400" cy="0"/>
          </a:xfrm>
          <a:prstGeom prst="line">
            <a:avLst/>
          </a:prstGeom>
          <a:ln w="57150">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4" name="Picture 3" descr="A picture containing window, photo, different, air&#10;&#10;Description automatically generated">
            <a:extLst>
              <a:ext uri="{FF2B5EF4-FFF2-40B4-BE49-F238E27FC236}">
                <a16:creationId xmlns:a16="http://schemas.microsoft.com/office/drawing/2014/main" id="{3C5DAC41-F7F4-463E-9D9D-1B18BDEFD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914400"/>
            <a:ext cx="5773466" cy="5763938"/>
          </a:xfrm>
          <a:prstGeom prst="rect">
            <a:avLst/>
          </a:prstGeom>
        </p:spPr>
      </p:pic>
      <p:sp>
        <p:nvSpPr>
          <p:cNvPr id="5" name="TextBox 4">
            <a:extLst>
              <a:ext uri="{FF2B5EF4-FFF2-40B4-BE49-F238E27FC236}">
                <a16:creationId xmlns:a16="http://schemas.microsoft.com/office/drawing/2014/main" id="{D6D04FA1-AA29-43ED-B491-F13123BB4EFD}"/>
              </a:ext>
            </a:extLst>
          </p:cNvPr>
          <p:cNvSpPr txBox="1"/>
          <p:nvPr/>
        </p:nvSpPr>
        <p:spPr>
          <a:xfrm>
            <a:off x="233679" y="1342976"/>
            <a:ext cx="5628641" cy="3542573"/>
          </a:xfrm>
          <a:prstGeom prst="rect">
            <a:avLst/>
          </a:prstGeom>
          <a:noFill/>
        </p:spPr>
        <p:txBody>
          <a:bodyPr wrap="square">
            <a:spAutoFit/>
          </a:bodyPr>
          <a:lstStyle/>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600" dirty="0">
                <a:latin typeface="Roboto"/>
                <a:ea typeface="Calibri" panose="020F0502020204030204" pitchFamily="34" charset="0"/>
                <a:cs typeface="Times New Roman" panose="02020603050405020304" pitchFamily="18" charset="0"/>
              </a:rPr>
              <a:t>The impact of increasing the vertical drop with the addition of required equipment (1 chair, 1 run and 2 acres of snow per 150 feet of vertical drop) has been modeled assuming 350,000 visitors and 5 tickets per visitor.</a:t>
            </a:r>
          </a:p>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600" dirty="0">
                <a:latin typeface="Roboto"/>
                <a:ea typeface="Calibri" panose="020F0502020204030204" pitchFamily="34" charset="0"/>
                <a:cs typeface="Times New Roman" panose="02020603050405020304" pitchFamily="18" charset="0"/>
              </a:rPr>
              <a:t>Increasing the vertical drop by 300 feet up to 600 feet improves the ticket price by $5.17 up to $13.20 and the seasonal revenue by $9,054,348 up to $23,105,072.</a:t>
            </a:r>
          </a:p>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600" dirty="0">
                <a:latin typeface="Roboto"/>
                <a:ea typeface="Calibri" panose="020F0502020204030204" pitchFamily="34" charset="0"/>
                <a:cs typeface="Times New Roman" panose="02020603050405020304" pitchFamily="18" charset="0"/>
              </a:rPr>
              <a:t> Profit goes up to 17 millions dollars (NB: operational cost include only chairs). </a:t>
            </a:r>
          </a:p>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600" dirty="0">
                <a:latin typeface="Roboto"/>
                <a:ea typeface="Calibri" panose="020F0502020204030204" pitchFamily="34" charset="0"/>
                <a:cs typeface="Times New Roman" panose="02020603050405020304" pitchFamily="18" charset="0"/>
              </a:rPr>
              <a:t> </a:t>
            </a:r>
            <a:r>
              <a:rPr lang="en-US" sz="1600" dirty="0">
                <a:effectLst/>
                <a:latin typeface="Roboto"/>
                <a:ea typeface="Calibri" panose="020F0502020204030204" pitchFamily="34" charset="0"/>
                <a:cs typeface="Times New Roman" panose="02020603050405020304" pitchFamily="18" charset="0"/>
              </a:rPr>
              <a:t>Adding more than 600 feet of vertical drop does not provide additional income. </a:t>
            </a:r>
          </a:p>
        </p:txBody>
      </p:sp>
    </p:spTree>
    <p:extLst>
      <p:ext uri="{BB962C8B-B14F-4D97-AF65-F5344CB8AC3E}">
        <p14:creationId xmlns:p14="http://schemas.microsoft.com/office/powerpoint/2010/main" val="22580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ew of a snow covered mountain&#10;&#10;Description automatically generated">
            <a:extLst>
              <a:ext uri="{FF2B5EF4-FFF2-40B4-BE49-F238E27FC236}">
                <a16:creationId xmlns:a16="http://schemas.microsoft.com/office/drawing/2014/main" id="{2A2377A8-86BB-4274-9D14-4071C148427A}"/>
              </a:ext>
            </a:extLst>
          </p:cNvPr>
          <p:cNvPicPr>
            <a:picLocks noChangeAspect="1"/>
          </p:cNvPicPr>
          <p:nvPr/>
        </p:nvPicPr>
        <p:blipFill>
          <a:blip r:embed="rId2">
            <a:alphaModFix amt="11000"/>
            <a:extLst>
              <a:ext uri="{28A0092B-C50C-407E-A947-70E740481C1C}">
                <a14:useLocalDpi xmlns:a14="http://schemas.microsoft.com/office/drawing/2010/main" val="0"/>
              </a:ext>
            </a:extLst>
          </a:blip>
          <a:stretch>
            <a:fillRect/>
          </a:stretch>
        </p:blipFill>
        <p:spPr>
          <a:xfrm>
            <a:off x="0" y="0"/>
            <a:ext cx="12216384" cy="6871716"/>
          </a:xfrm>
          <a:prstGeom prst="rect">
            <a:avLst/>
          </a:prstGeom>
        </p:spPr>
      </p:pic>
      <p:sp>
        <p:nvSpPr>
          <p:cNvPr id="6" name="TextBox 5">
            <a:extLst>
              <a:ext uri="{FF2B5EF4-FFF2-40B4-BE49-F238E27FC236}">
                <a16:creationId xmlns:a16="http://schemas.microsoft.com/office/drawing/2014/main" id="{D30CA43E-3FBD-4562-B0B1-A5FA7C2CED07}"/>
              </a:ext>
            </a:extLst>
          </p:cNvPr>
          <p:cNvSpPr txBox="1"/>
          <p:nvPr/>
        </p:nvSpPr>
        <p:spPr>
          <a:xfrm>
            <a:off x="134112" y="171570"/>
            <a:ext cx="11948160" cy="661720"/>
          </a:xfrm>
          <a:prstGeom prst="rect">
            <a:avLst/>
          </a:prstGeom>
          <a:noFill/>
          <a:effectLst/>
        </p:spPr>
        <p:txBody>
          <a:bodyPr wrap="square" rtlCol="0">
            <a:spAutoFit/>
          </a:bodyPr>
          <a:lstStyle/>
          <a:p>
            <a:r>
              <a:rPr lang="en-AU" sz="3700" b="1" dirty="0">
                <a:solidFill>
                  <a:schemeClr val="accent1">
                    <a:lumMod val="75000"/>
                  </a:schemeClr>
                </a:solidFill>
                <a:latin typeface="Quattrocento Sans"/>
                <a:ea typeface="Quattrocento Sans"/>
                <a:cs typeface="Quattrocento Sans"/>
                <a:sym typeface="Quattrocento Sans"/>
              </a:rPr>
              <a:t>Sustainability of Change</a:t>
            </a:r>
          </a:p>
        </p:txBody>
      </p:sp>
      <p:cxnSp>
        <p:nvCxnSpPr>
          <p:cNvPr id="7" name="Straight Connector 6">
            <a:extLst>
              <a:ext uri="{FF2B5EF4-FFF2-40B4-BE49-F238E27FC236}">
                <a16:creationId xmlns:a16="http://schemas.microsoft.com/office/drawing/2014/main" id="{84352A1E-14B2-4806-8B52-034434C44AB1}"/>
              </a:ext>
            </a:extLst>
          </p:cNvPr>
          <p:cNvCxnSpPr>
            <a:cxnSpLocks/>
          </p:cNvCxnSpPr>
          <p:nvPr/>
        </p:nvCxnSpPr>
        <p:spPr>
          <a:xfrm flipH="1">
            <a:off x="233680" y="833290"/>
            <a:ext cx="4094480" cy="0"/>
          </a:xfrm>
          <a:prstGeom prst="line">
            <a:avLst/>
          </a:prstGeom>
          <a:ln w="57150">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9" name="Picture 8" descr="A screenshot of a computer&#10;&#10;Description automatically generated">
            <a:extLst>
              <a:ext uri="{FF2B5EF4-FFF2-40B4-BE49-F238E27FC236}">
                <a16:creationId xmlns:a16="http://schemas.microsoft.com/office/drawing/2014/main" id="{1C3D3C4C-2A0F-415C-807C-9F53E81C3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400" y="945678"/>
            <a:ext cx="7697954" cy="4725477"/>
          </a:xfrm>
          <a:prstGeom prst="rect">
            <a:avLst/>
          </a:prstGeom>
        </p:spPr>
      </p:pic>
      <p:sp>
        <p:nvSpPr>
          <p:cNvPr id="11" name="TextBox 10">
            <a:extLst>
              <a:ext uri="{FF2B5EF4-FFF2-40B4-BE49-F238E27FC236}">
                <a16:creationId xmlns:a16="http://schemas.microsoft.com/office/drawing/2014/main" id="{F2FFA13E-49C8-4920-8F48-C065040CCA0C}"/>
              </a:ext>
            </a:extLst>
          </p:cNvPr>
          <p:cNvSpPr txBox="1"/>
          <p:nvPr/>
        </p:nvSpPr>
        <p:spPr>
          <a:xfrm>
            <a:off x="1635760" y="5720268"/>
            <a:ext cx="8747760" cy="966162"/>
          </a:xfrm>
          <a:prstGeom prst="rect">
            <a:avLst/>
          </a:prstGeom>
          <a:noFill/>
        </p:spPr>
        <p:txBody>
          <a:bodyPr wrap="square">
            <a:spAutoFit/>
          </a:bodyPr>
          <a:lstStyle/>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600" dirty="0">
                <a:latin typeface="Roboto"/>
                <a:ea typeface="Calibri" panose="020F0502020204030204" pitchFamily="34" charset="0"/>
                <a:cs typeface="Times New Roman" panose="02020603050405020304" pitchFamily="18" charset="0"/>
              </a:rPr>
              <a:t>The addition of vertical drop seems sustainable in a less favorable market provided at least 400 ft is added.</a:t>
            </a:r>
          </a:p>
          <a:p>
            <a:pPr marL="285750" indent="-285750">
              <a:lnSpc>
                <a:spcPct val="107000"/>
              </a:lnSpc>
              <a:spcAft>
                <a:spcPts val="800"/>
              </a:spcAft>
              <a:buClr>
                <a:schemeClr val="accent1">
                  <a:lumMod val="60000"/>
                  <a:lumOff val="40000"/>
                </a:schemeClr>
              </a:buClr>
              <a:buFont typeface="Wingdings" panose="05000000000000000000" pitchFamily="2" charset="2"/>
              <a:buChar char="q"/>
            </a:pPr>
            <a:r>
              <a:rPr lang="en-US" sz="1600" dirty="0">
                <a:latin typeface="Roboto"/>
                <a:ea typeface="Calibri" panose="020F0502020204030204" pitchFamily="34" charset="0"/>
                <a:cs typeface="Times New Roman" panose="02020603050405020304" pitchFamily="18" charset="0"/>
              </a:rPr>
              <a:t>The total operational cost of such feature should be evaluated in details.</a:t>
            </a:r>
          </a:p>
        </p:txBody>
      </p:sp>
    </p:spTree>
    <p:extLst>
      <p:ext uri="{BB962C8B-B14F-4D97-AF65-F5344CB8AC3E}">
        <p14:creationId xmlns:p14="http://schemas.microsoft.com/office/powerpoint/2010/main" val="253759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ew of a snow covered mountain&#10;&#10;Description automatically generated">
            <a:extLst>
              <a:ext uri="{FF2B5EF4-FFF2-40B4-BE49-F238E27FC236}">
                <a16:creationId xmlns:a16="http://schemas.microsoft.com/office/drawing/2014/main" id="{2A2377A8-86BB-4274-9D14-4071C148427A}"/>
              </a:ext>
            </a:extLst>
          </p:cNvPr>
          <p:cNvPicPr>
            <a:picLocks noChangeAspect="1"/>
          </p:cNvPicPr>
          <p:nvPr/>
        </p:nvPicPr>
        <p:blipFill>
          <a:blip r:embed="rId2">
            <a:alphaModFix amt="11000"/>
            <a:extLst>
              <a:ext uri="{28A0092B-C50C-407E-A947-70E740481C1C}">
                <a14:useLocalDpi xmlns:a14="http://schemas.microsoft.com/office/drawing/2010/main" val="0"/>
              </a:ext>
            </a:extLst>
          </a:blip>
          <a:stretch>
            <a:fillRect/>
          </a:stretch>
        </p:blipFill>
        <p:spPr>
          <a:xfrm>
            <a:off x="0" y="67112"/>
            <a:ext cx="12216384" cy="6871716"/>
          </a:xfrm>
          <a:prstGeom prst="rect">
            <a:avLst/>
          </a:prstGeom>
        </p:spPr>
      </p:pic>
      <p:sp>
        <p:nvSpPr>
          <p:cNvPr id="5" name="Google Shape;48;p1">
            <a:extLst>
              <a:ext uri="{FF2B5EF4-FFF2-40B4-BE49-F238E27FC236}">
                <a16:creationId xmlns:a16="http://schemas.microsoft.com/office/drawing/2014/main" id="{120D283B-ECD3-4265-837E-7D9A1D0C980F}"/>
              </a:ext>
            </a:extLst>
          </p:cNvPr>
          <p:cNvSpPr txBox="1"/>
          <p:nvPr/>
        </p:nvSpPr>
        <p:spPr>
          <a:xfrm>
            <a:off x="386076" y="1004739"/>
            <a:ext cx="11184879" cy="606002"/>
          </a:xfrm>
          <a:prstGeom prst="rect">
            <a:avLst/>
          </a:prstGeom>
          <a:noFill/>
          <a:ln>
            <a:noFill/>
          </a:ln>
        </p:spPr>
        <p:txBody>
          <a:bodyPr spcFirstLastPara="1" wrap="square" lIns="91425" tIns="45700" rIns="91425" bIns="45700"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model was developed using a Random Forest Regression on data from 276 ski resorts located in the US. The model assumes, unless stated otherwise, that Big Mountain will welcome 350,000 visitors per season and that each visitor will buy 5 tickets. The model successfully rationalizes ticket pricing and provides valuable insights on key drivers of revenues. </a:t>
            </a:r>
          </a:p>
        </p:txBody>
      </p:sp>
      <p:sp>
        <p:nvSpPr>
          <p:cNvPr id="6" name="TextBox 5">
            <a:extLst>
              <a:ext uri="{FF2B5EF4-FFF2-40B4-BE49-F238E27FC236}">
                <a16:creationId xmlns:a16="http://schemas.microsoft.com/office/drawing/2014/main" id="{D30CA43E-3FBD-4562-B0B1-A5FA7C2CED07}"/>
              </a:ext>
            </a:extLst>
          </p:cNvPr>
          <p:cNvSpPr txBox="1"/>
          <p:nvPr/>
        </p:nvSpPr>
        <p:spPr>
          <a:xfrm>
            <a:off x="134112" y="171570"/>
            <a:ext cx="11948160" cy="661720"/>
          </a:xfrm>
          <a:prstGeom prst="rect">
            <a:avLst/>
          </a:prstGeom>
          <a:noFill/>
          <a:effectLst/>
        </p:spPr>
        <p:txBody>
          <a:bodyPr wrap="square" rtlCol="0">
            <a:spAutoFit/>
          </a:bodyPr>
          <a:lstStyle/>
          <a:p>
            <a:r>
              <a:rPr lang="en-AU" sz="3700" b="1" dirty="0">
                <a:solidFill>
                  <a:schemeClr val="accent1">
                    <a:lumMod val="75000"/>
                  </a:schemeClr>
                </a:solidFill>
                <a:latin typeface="Quattrocento Sans"/>
                <a:ea typeface="Quattrocento Sans"/>
                <a:cs typeface="Quattrocento Sans"/>
                <a:sym typeface="Quattrocento Sans"/>
              </a:rPr>
              <a:t>Summary &amp; Conclusion</a:t>
            </a:r>
          </a:p>
        </p:txBody>
      </p:sp>
      <p:cxnSp>
        <p:nvCxnSpPr>
          <p:cNvPr id="7" name="Straight Connector 6">
            <a:extLst>
              <a:ext uri="{FF2B5EF4-FFF2-40B4-BE49-F238E27FC236}">
                <a16:creationId xmlns:a16="http://schemas.microsoft.com/office/drawing/2014/main" id="{84352A1E-14B2-4806-8B52-034434C44AB1}"/>
              </a:ext>
            </a:extLst>
          </p:cNvPr>
          <p:cNvCxnSpPr>
            <a:cxnSpLocks/>
          </p:cNvCxnSpPr>
          <p:nvPr/>
        </p:nvCxnSpPr>
        <p:spPr>
          <a:xfrm flipH="1">
            <a:off x="233680" y="833290"/>
            <a:ext cx="6675120" cy="0"/>
          </a:xfrm>
          <a:prstGeom prst="line">
            <a:avLst/>
          </a:prstGeom>
          <a:ln w="57150">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53ADB20-3E75-410F-80B9-D41DA767E7FC}"/>
              </a:ext>
            </a:extLst>
          </p:cNvPr>
          <p:cNvSpPr/>
          <p:nvPr/>
        </p:nvSpPr>
        <p:spPr>
          <a:xfrm>
            <a:off x="337044" y="2349899"/>
            <a:ext cx="5384800" cy="2251601"/>
          </a:xfrm>
          <a:prstGeom prst="rect">
            <a:avLst/>
          </a:prstGeom>
          <a:noFill/>
          <a:ln w="50800">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8892F0-E28F-4F7B-8BE7-970C56C469AD}"/>
              </a:ext>
            </a:extLst>
          </p:cNvPr>
          <p:cNvSpPr/>
          <p:nvPr/>
        </p:nvSpPr>
        <p:spPr>
          <a:xfrm>
            <a:off x="6186156" y="2342063"/>
            <a:ext cx="5384800" cy="2251601"/>
          </a:xfrm>
          <a:prstGeom prst="rect">
            <a:avLst/>
          </a:prstGeom>
          <a:noFill/>
          <a:ln w="50800">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90D5DE0E-A2E5-41E3-B74B-53479BE97177}"/>
              </a:ext>
            </a:extLst>
          </p:cNvPr>
          <p:cNvSpPr txBox="1"/>
          <p:nvPr/>
        </p:nvSpPr>
        <p:spPr>
          <a:xfrm>
            <a:off x="337043" y="2349899"/>
            <a:ext cx="5384800" cy="400110"/>
          </a:xfrm>
          <a:prstGeom prst="rect">
            <a:avLst/>
          </a:prstGeom>
          <a:noFill/>
          <a:effectLst/>
        </p:spPr>
        <p:txBody>
          <a:bodyPr wrap="square" rtlCol="0">
            <a:spAutoFit/>
          </a:bodyPr>
          <a:lstStyle/>
          <a:p>
            <a:r>
              <a:rPr lang="en-AU" sz="2000" b="1" dirty="0">
                <a:solidFill>
                  <a:schemeClr val="accent1">
                    <a:lumMod val="60000"/>
                    <a:lumOff val="40000"/>
                  </a:schemeClr>
                </a:solidFill>
                <a:latin typeface="Quattrocento Sans"/>
                <a:ea typeface="Quattrocento Sans"/>
                <a:cs typeface="Quattrocento Sans"/>
                <a:sym typeface="Quattrocento Sans"/>
              </a:rPr>
              <a:t>Ticket Pricing</a:t>
            </a:r>
          </a:p>
        </p:txBody>
      </p:sp>
      <p:sp>
        <p:nvSpPr>
          <p:cNvPr id="17" name="TextBox 16">
            <a:extLst>
              <a:ext uri="{FF2B5EF4-FFF2-40B4-BE49-F238E27FC236}">
                <a16:creationId xmlns:a16="http://schemas.microsoft.com/office/drawing/2014/main" id="{D6B0A9CC-93BE-4B0C-8927-921728B405D9}"/>
              </a:ext>
            </a:extLst>
          </p:cNvPr>
          <p:cNvSpPr txBox="1"/>
          <p:nvPr/>
        </p:nvSpPr>
        <p:spPr>
          <a:xfrm>
            <a:off x="6186155" y="2342063"/>
            <a:ext cx="5384800" cy="400110"/>
          </a:xfrm>
          <a:prstGeom prst="rect">
            <a:avLst/>
          </a:prstGeom>
          <a:noFill/>
          <a:effectLst/>
        </p:spPr>
        <p:txBody>
          <a:bodyPr wrap="square" rtlCol="0">
            <a:spAutoFit/>
          </a:bodyPr>
          <a:lstStyle/>
          <a:p>
            <a:r>
              <a:rPr lang="en-AU" sz="2000" b="1" dirty="0">
                <a:solidFill>
                  <a:schemeClr val="accent1">
                    <a:lumMod val="60000"/>
                    <a:lumOff val="40000"/>
                  </a:schemeClr>
                </a:solidFill>
                <a:latin typeface="Quattrocento Sans"/>
                <a:ea typeface="Quattrocento Sans"/>
                <a:cs typeface="Quattrocento Sans"/>
                <a:sym typeface="Quattrocento Sans"/>
              </a:rPr>
              <a:t>Recommendations</a:t>
            </a:r>
          </a:p>
        </p:txBody>
      </p:sp>
      <p:sp>
        <p:nvSpPr>
          <p:cNvPr id="20" name="TextBox 19">
            <a:extLst>
              <a:ext uri="{FF2B5EF4-FFF2-40B4-BE49-F238E27FC236}">
                <a16:creationId xmlns:a16="http://schemas.microsoft.com/office/drawing/2014/main" id="{0B85FB8A-CEF9-451D-8E19-0BD86AD6BD41}"/>
              </a:ext>
            </a:extLst>
          </p:cNvPr>
          <p:cNvSpPr txBox="1"/>
          <p:nvPr/>
        </p:nvSpPr>
        <p:spPr>
          <a:xfrm>
            <a:off x="337042" y="2714988"/>
            <a:ext cx="5384799" cy="1815882"/>
          </a:xfrm>
          <a:prstGeom prst="rect">
            <a:avLst/>
          </a:prstGeom>
          <a:noFill/>
        </p:spPr>
        <p:txBody>
          <a:bodyPr wrap="square">
            <a:spAutoFit/>
          </a:bodyPr>
          <a:lstStyle/>
          <a:p>
            <a:pPr marL="285750" indent="-285750">
              <a:buClr>
                <a:schemeClr val="accent1">
                  <a:lumMod val="60000"/>
                  <a:lumOff val="40000"/>
                </a:schemeClr>
              </a:buClr>
              <a:buFont typeface="Wingdings" panose="05000000000000000000" pitchFamily="2" charset="2"/>
              <a:buChar char="q"/>
            </a:pPr>
            <a:r>
              <a:rPr lang="en-US" sz="1400" b="0" i="0" dirty="0">
                <a:solidFill>
                  <a:srgbClr val="222222"/>
                </a:solidFill>
                <a:effectLst/>
                <a:latin typeface="Roboto"/>
              </a:rPr>
              <a:t>Charging $81 per adult weekend ticket, Big Mountain Resort is the high-end ski resort in Montana and belongs to the upper national market share. </a:t>
            </a:r>
          </a:p>
          <a:p>
            <a:pPr marL="285750" indent="-285750">
              <a:buClr>
                <a:schemeClr val="accent1">
                  <a:lumMod val="60000"/>
                  <a:lumOff val="40000"/>
                </a:schemeClr>
              </a:buClr>
              <a:buFont typeface="Wingdings" panose="05000000000000000000" pitchFamily="2" charset="2"/>
              <a:buChar char="q"/>
            </a:pPr>
            <a:r>
              <a:rPr lang="en-US" sz="1400" b="0" i="0" dirty="0">
                <a:solidFill>
                  <a:srgbClr val="222222"/>
                </a:solidFill>
                <a:effectLst/>
                <a:latin typeface="Roboto"/>
              </a:rPr>
              <a:t>It ranks high  on the league charts in the exception of vertical drop  </a:t>
            </a:r>
          </a:p>
          <a:p>
            <a:pPr marL="285750" indent="-285750">
              <a:buClr>
                <a:schemeClr val="accent1">
                  <a:lumMod val="60000"/>
                  <a:lumOff val="40000"/>
                </a:schemeClr>
              </a:buClr>
              <a:buFont typeface="Wingdings" panose="05000000000000000000" pitchFamily="2" charset="2"/>
              <a:buChar char="q"/>
            </a:pPr>
            <a:r>
              <a:rPr lang="en-US" sz="1400" dirty="0">
                <a:solidFill>
                  <a:srgbClr val="222222"/>
                </a:solidFill>
                <a:latin typeface="Roboto"/>
              </a:rPr>
              <a:t>Big </a:t>
            </a:r>
            <a:r>
              <a:rPr lang="en-US" sz="1400" b="0" i="0" dirty="0">
                <a:solidFill>
                  <a:srgbClr val="222222"/>
                </a:solidFill>
                <a:effectLst/>
                <a:latin typeface="Roboto"/>
              </a:rPr>
              <a:t>Mountain Resort may increase the ticket price by at least $10 to reflect its value within the US market. </a:t>
            </a:r>
          </a:p>
          <a:p>
            <a:pPr>
              <a:buClr>
                <a:schemeClr val="accent1">
                  <a:lumMod val="60000"/>
                  <a:lumOff val="40000"/>
                </a:schemeClr>
              </a:buClr>
            </a:pPr>
            <a:endParaRPr lang="en-US" sz="1400" b="0" i="0" dirty="0">
              <a:solidFill>
                <a:srgbClr val="222222"/>
              </a:solidFill>
              <a:effectLst/>
              <a:latin typeface="Roboto"/>
            </a:endParaRPr>
          </a:p>
        </p:txBody>
      </p:sp>
      <p:sp>
        <p:nvSpPr>
          <p:cNvPr id="23" name="TextBox 22">
            <a:extLst>
              <a:ext uri="{FF2B5EF4-FFF2-40B4-BE49-F238E27FC236}">
                <a16:creationId xmlns:a16="http://schemas.microsoft.com/office/drawing/2014/main" id="{65EC7533-B2DC-4580-92F4-59C49EBCB27A}"/>
              </a:ext>
            </a:extLst>
          </p:cNvPr>
          <p:cNvSpPr txBox="1"/>
          <p:nvPr/>
        </p:nvSpPr>
        <p:spPr>
          <a:xfrm>
            <a:off x="6186153" y="2707152"/>
            <a:ext cx="5384799" cy="1600438"/>
          </a:xfrm>
          <a:prstGeom prst="rect">
            <a:avLst/>
          </a:prstGeom>
          <a:noFill/>
        </p:spPr>
        <p:txBody>
          <a:bodyPr wrap="square">
            <a:spAutoFit/>
          </a:bodyPr>
          <a:lstStyle/>
          <a:p>
            <a:pPr marL="285750" indent="-285750">
              <a:buClr>
                <a:schemeClr val="accent1">
                  <a:lumMod val="60000"/>
                  <a:lumOff val="40000"/>
                </a:schemeClr>
              </a:buClr>
              <a:buFont typeface="Wingdings" panose="05000000000000000000" pitchFamily="2" charset="2"/>
              <a:buChar char="q"/>
            </a:pPr>
            <a:r>
              <a:rPr lang="en-US" sz="1400" dirty="0">
                <a:solidFill>
                  <a:srgbClr val="222222"/>
                </a:solidFill>
                <a:latin typeface="Roboto"/>
              </a:rPr>
              <a:t>An</a:t>
            </a:r>
            <a:r>
              <a:rPr lang="en-US" sz="1400" b="0" i="0" dirty="0">
                <a:solidFill>
                  <a:srgbClr val="222222"/>
                </a:solidFill>
                <a:effectLst/>
                <a:latin typeface="Roboto"/>
              </a:rPr>
              <a:t> increase in ticket price could deepen the gap with other, less expensive, ski resorts in Montana. </a:t>
            </a:r>
          </a:p>
          <a:p>
            <a:pPr marL="285750" indent="-285750">
              <a:buClr>
                <a:schemeClr val="accent1">
                  <a:lumMod val="60000"/>
                  <a:lumOff val="40000"/>
                </a:schemeClr>
              </a:buClr>
              <a:buFont typeface="Wingdings" panose="05000000000000000000" pitchFamily="2" charset="2"/>
              <a:buChar char="q"/>
            </a:pPr>
            <a:r>
              <a:rPr lang="en-US" sz="1400" b="0" i="0" dirty="0">
                <a:solidFill>
                  <a:srgbClr val="222222"/>
                </a:solidFill>
                <a:effectLst/>
                <a:latin typeface="Roboto"/>
              </a:rPr>
              <a:t>The model could be refined using additional data about visitors (i.e. origin, purchases, visit frequency) in Montana and in other states for resorts offering comparable features.</a:t>
            </a:r>
            <a:endParaRPr lang="en-US" sz="1400" dirty="0"/>
          </a:p>
          <a:p>
            <a:pPr marL="285750" marR="0" lvl="0" indent="-285750" algn="l" rtl="0">
              <a:lnSpc>
                <a:spcPct val="100000"/>
              </a:lnSpc>
              <a:spcBef>
                <a:spcPts val="0"/>
              </a:spcBef>
              <a:spcAft>
                <a:spcPts val="0"/>
              </a:spcAft>
              <a:buClr>
                <a:schemeClr val="accent1">
                  <a:lumMod val="60000"/>
                  <a:lumOff val="40000"/>
                </a:schemeClr>
              </a:buClr>
              <a:buFont typeface="Wingdings" panose="05000000000000000000" pitchFamily="2" charset="2"/>
              <a:buChar char="q"/>
            </a:pPr>
            <a:r>
              <a:rPr lang="en-US" sz="1400" dirty="0">
                <a:solidFill>
                  <a:srgbClr val="222222"/>
                </a:solidFill>
                <a:latin typeface="Roboto"/>
              </a:rPr>
              <a:t>Profit calculation can be refined using relevant data pertaining to  operation and installation cost. </a:t>
            </a:r>
          </a:p>
        </p:txBody>
      </p:sp>
      <p:sp>
        <p:nvSpPr>
          <p:cNvPr id="2" name="TextBox 1">
            <a:extLst>
              <a:ext uri="{FF2B5EF4-FFF2-40B4-BE49-F238E27FC236}">
                <a16:creationId xmlns:a16="http://schemas.microsoft.com/office/drawing/2014/main" id="{C9514435-FEB6-47B0-93AD-9AC75902D147}"/>
              </a:ext>
            </a:extLst>
          </p:cNvPr>
          <p:cNvSpPr txBox="1"/>
          <p:nvPr/>
        </p:nvSpPr>
        <p:spPr>
          <a:xfrm>
            <a:off x="6250084" y="4725857"/>
            <a:ext cx="5438051" cy="400110"/>
          </a:xfrm>
          <a:prstGeom prst="rect">
            <a:avLst/>
          </a:prstGeom>
          <a:noFill/>
          <a:effectLst/>
        </p:spPr>
        <p:txBody>
          <a:bodyPr wrap="square" rtlCol="0">
            <a:spAutoFit/>
          </a:bodyPr>
          <a:lstStyle/>
          <a:p>
            <a:r>
              <a:rPr lang="en-AU" sz="2000" b="1" dirty="0">
                <a:solidFill>
                  <a:schemeClr val="accent1">
                    <a:lumMod val="60000"/>
                    <a:lumOff val="40000"/>
                  </a:schemeClr>
                </a:solidFill>
                <a:latin typeface="Quattrocento Sans"/>
                <a:ea typeface="Quattrocento Sans"/>
                <a:cs typeface="Quattrocento Sans"/>
                <a:sym typeface="Quattrocento Sans"/>
              </a:rPr>
              <a:t>Exploring the Results</a:t>
            </a:r>
          </a:p>
        </p:txBody>
      </p:sp>
      <p:sp>
        <p:nvSpPr>
          <p:cNvPr id="4" name="TextBox 3">
            <a:extLst>
              <a:ext uri="{FF2B5EF4-FFF2-40B4-BE49-F238E27FC236}">
                <a16:creationId xmlns:a16="http://schemas.microsoft.com/office/drawing/2014/main" id="{B7DDB298-6131-4880-AB52-DAA39B80DC5E}"/>
              </a:ext>
            </a:extLst>
          </p:cNvPr>
          <p:cNvSpPr txBox="1"/>
          <p:nvPr/>
        </p:nvSpPr>
        <p:spPr>
          <a:xfrm>
            <a:off x="6186152" y="5106213"/>
            <a:ext cx="5289987" cy="1169551"/>
          </a:xfrm>
          <a:prstGeom prst="rect">
            <a:avLst/>
          </a:prstGeom>
          <a:noFill/>
        </p:spPr>
        <p:txBody>
          <a:bodyPr wrap="square">
            <a:spAutoFit/>
          </a:bodyPr>
          <a:lstStyle/>
          <a:p>
            <a:pPr marL="285750" marR="0" lvl="0" indent="-285750" algn="l" rtl="0">
              <a:lnSpc>
                <a:spcPct val="100000"/>
              </a:lnSpc>
              <a:spcBef>
                <a:spcPts val="0"/>
              </a:spcBef>
              <a:spcAft>
                <a:spcPts val="0"/>
              </a:spcAft>
              <a:buClr>
                <a:schemeClr val="accent1">
                  <a:lumMod val="60000"/>
                  <a:lumOff val="40000"/>
                </a:schemeClr>
              </a:buClr>
              <a:buFont typeface="Wingdings" panose="05000000000000000000" pitchFamily="2" charset="2"/>
              <a:buChar char="q"/>
            </a:pPr>
            <a:r>
              <a:rPr lang="en-US" sz="1400" dirty="0">
                <a:solidFill>
                  <a:srgbClr val="222222"/>
                </a:solidFill>
                <a:latin typeface="Roboto"/>
              </a:rPr>
              <a:t>The model and data have been loaded in Power BI.</a:t>
            </a:r>
          </a:p>
          <a:p>
            <a:pPr marL="285750" marR="0" lvl="0" indent="-285750" algn="l" rtl="0">
              <a:lnSpc>
                <a:spcPct val="100000"/>
              </a:lnSpc>
              <a:spcBef>
                <a:spcPts val="0"/>
              </a:spcBef>
              <a:spcAft>
                <a:spcPts val="0"/>
              </a:spcAft>
              <a:buClr>
                <a:schemeClr val="accent1">
                  <a:lumMod val="60000"/>
                  <a:lumOff val="40000"/>
                </a:schemeClr>
              </a:buClr>
              <a:buFont typeface="Wingdings" panose="05000000000000000000" pitchFamily="2" charset="2"/>
              <a:buChar char="q"/>
            </a:pPr>
            <a:r>
              <a:rPr lang="en-US" sz="1400" dirty="0">
                <a:solidFill>
                  <a:srgbClr val="222222"/>
                </a:solidFill>
                <a:latin typeface="Roboto"/>
              </a:rPr>
              <a:t>A dashboard is available for you to test out different scenarios </a:t>
            </a:r>
            <a:r>
              <a:rPr lang="en-US" sz="1400" b="1" dirty="0">
                <a:solidFill>
                  <a:schemeClr val="accent1">
                    <a:lumMod val="60000"/>
                    <a:lumOff val="40000"/>
                  </a:schemeClr>
                </a:solidFill>
                <a:latin typeface="Roboto"/>
              </a:rPr>
              <a:t>here</a:t>
            </a:r>
            <a:r>
              <a:rPr lang="en-US" sz="1400" dirty="0">
                <a:solidFill>
                  <a:srgbClr val="222222"/>
                </a:solidFill>
                <a:latin typeface="Roboto"/>
              </a:rPr>
              <a:t>.</a:t>
            </a:r>
          </a:p>
          <a:p>
            <a:pPr marL="285750" marR="0" lvl="0" indent="-285750" algn="l" rtl="0">
              <a:lnSpc>
                <a:spcPct val="100000"/>
              </a:lnSpc>
              <a:spcBef>
                <a:spcPts val="0"/>
              </a:spcBef>
              <a:spcAft>
                <a:spcPts val="0"/>
              </a:spcAft>
              <a:buClr>
                <a:schemeClr val="accent1">
                  <a:lumMod val="60000"/>
                  <a:lumOff val="40000"/>
                </a:schemeClr>
              </a:buClr>
              <a:buFont typeface="Wingdings" panose="05000000000000000000" pitchFamily="2" charset="2"/>
              <a:buChar char="q"/>
            </a:pPr>
            <a:r>
              <a:rPr lang="en-US" sz="1400" dirty="0">
                <a:solidFill>
                  <a:srgbClr val="222222"/>
                </a:solidFill>
                <a:latin typeface="Roboto"/>
              </a:rPr>
              <a:t>I can be reached @ 111-222-3456 or via email datascientist@dscience.com</a:t>
            </a:r>
          </a:p>
        </p:txBody>
      </p:sp>
      <p:sp>
        <p:nvSpPr>
          <p:cNvPr id="10" name="Rectangle 9">
            <a:extLst>
              <a:ext uri="{FF2B5EF4-FFF2-40B4-BE49-F238E27FC236}">
                <a16:creationId xmlns:a16="http://schemas.microsoft.com/office/drawing/2014/main" id="{7A0498A2-B7ED-4637-89D5-505A2E2E8EAE}"/>
              </a:ext>
            </a:extLst>
          </p:cNvPr>
          <p:cNvSpPr/>
          <p:nvPr/>
        </p:nvSpPr>
        <p:spPr>
          <a:xfrm>
            <a:off x="337044" y="4725858"/>
            <a:ext cx="5384800" cy="1686710"/>
          </a:xfrm>
          <a:prstGeom prst="rect">
            <a:avLst/>
          </a:prstGeom>
          <a:noFill/>
          <a:ln w="50800">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TextBox 10">
            <a:extLst>
              <a:ext uri="{FF2B5EF4-FFF2-40B4-BE49-F238E27FC236}">
                <a16:creationId xmlns:a16="http://schemas.microsoft.com/office/drawing/2014/main" id="{85179ECC-C53A-4148-8922-25EC41D4CF41}"/>
              </a:ext>
            </a:extLst>
          </p:cNvPr>
          <p:cNvSpPr txBox="1"/>
          <p:nvPr/>
        </p:nvSpPr>
        <p:spPr>
          <a:xfrm>
            <a:off x="337043" y="4725857"/>
            <a:ext cx="5384800" cy="400110"/>
          </a:xfrm>
          <a:prstGeom prst="rect">
            <a:avLst/>
          </a:prstGeom>
          <a:noFill/>
          <a:effectLst/>
        </p:spPr>
        <p:txBody>
          <a:bodyPr wrap="square" rtlCol="0">
            <a:spAutoFit/>
          </a:bodyPr>
          <a:lstStyle/>
          <a:p>
            <a:r>
              <a:rPr lang="en-AU" sz="2000" b="1" dirty="0">
                <a:solidFill>
                  <a:schemeClr val="accent1">
                    <a:lumMod val="60000"/>
                    <a:lumOff val="40000"/>
                  </a:schemeClr>
                </a:solidFill>
                <a:latin typeface="Quattrocento Sans"/>
                <a:ea typeface="Quattrocento Sans"/>
                <a:cs typeface="Quattrocento Sans"/>
                <a:sym typeface="Quattrocento Sans"/>
              </a:rPr>
              <a:t>Adding Value with New Features</a:t>
            </a:r>
          </a:p>
        </p:txBody>
      </p:sp>
      <p:sp>
        <p:nvSpPr>
          <p:cNvPr id="13" name="TextBox 12">
            <a:extLst>
              <a:ext uri="{FF2B5EF4-FFF2-40B4-BE49-F238E27FC236}">
                <a16:creationId xmlns:a16="http://schemas.microsoft.com/office/drawing/2014/main" id="{0927407E-5298-4E81-8E37-93511A414FE3}"/>
              </a:ext>
            </a:extLst>
          </p:cNvPr>
          <p:cNvSpPr txBox="1"/>
          <p:nvPr/>
        </p:nvSpPr>
        <p:spPr>
          <a:xfrm>
            <a:off x="337041" y="5090946"/>
            <a:ext cx="5384799" cy="1384995"/>
          </a:xfrm>
          <a:prstGeom prst="rect">
            <a:avLst/>
          </a:prstGeom>
          <a:noFill/>
        </p:spPr>
        <p:txBody>
          <a:bodyPr wrap="square">
            <a:spAutoFit/>
          </a:bodyPr>
          <a:lstStyle/>
          <a:p>
            <a:pPr marL="285750" marR="0" lvl="0" indent="-285750" algn="l" rtl="0">
              <a:lnSpc>
                <a:spcPct val="100000"/>
              </a:lnSpc>
              <a:spcBef>
                <a:spcPts val="0"/>
              </a:spcBef>
              <a:spcAft>
                <a:spcPts val="0"/>
              </a:spcAft>
              <a:buClr>
                <a:schemeClr val="accent1">
                  <a:lumMod val="60000"/>
                  <a:lumOff val="40000"/>
                </a:schemeClr>
              </a:buClr>
              <a:buFont typeface="Wingdings" panose="05000000000000000000" pitchFamily="2" charset="2"/>
              <a:buChar char="q"/>
            </a:pPr>
            <a:r>
              <a:rPr lang="en-US" sz="1400" dirty="0">
                <a:solidFill>
                  <a:srgbClr val="222222"/>
                </a:solidFill>
                <a:latin typeface="Roboto"/>
              </a:rPr>
              <a:t>Big Mountain may improve revenues by adding 400 to 600 feet of vertical drop, with the necessary chairlifts, runs and snow makers. </a:t>
            </a:r>
          </a:p>
          <a:p>
            <a:pPr marL="285750" marR="0" lvl="0" indent="-285750" algn="l" rtl="0">
              <a:lnSpc>
                <a:spcPct val="100000"/>
              </a:lnSpc>
              <a:spcBef>
                <a:spcPts val="0"/>
              </a:spcBef>
              <a:spcAft>
                <a:spcPts val="0"/>
              </a:spcAft>
              <a:buClr>
                <a:schemeClr val="accent1">
                  <a:lumMod val="60000"/>
                  <a:lumOff val="40000"/>
                </a:schemeClr>
              </a:buClr>
              <a:buFont typeface="Wingdings" panose="05000000000000000000" pitchFamily="2" charset="2"/>
              <a:buChar char="q"/>
            </a:pPr>
            <a:r>
              <a:rPr lang="en-US" sz="1400" dirty="0">
                <a:solidFill>
                  <a:srgbClr val="222222"/>
                </a:solidFill>
                <a:latin typeface="Roboto"/>
              </a:rPr>
              <a:t>This would be sustainable provided Big Mountain welcomes  350,000 visitors and each visitor buys at least two tickets. </a:t>
            </a:r>
          </a:p>
          <a:p>
            <a:pPr marL="285750" marR="0" lvl="0" indent="-285750" algn="l" rtl="0">
              <a:lnSpc>
                <a:spcPct val="100000"/>
              </a:lnSpc>
              <a:spcBef>
                <a:spcPts val="0"/>
              </a:spcBef>
              <a:spcAft>
                <a:spcPts val="0"/>
              </a:spcAft>
              <a:buClr>
                <a:schemeClr val="accent1">
                  <a:lumMod val="60000"/>
                  <a:lumOff val="40000"/>
                </a:schemeClr>
              </a:buClr>
              <a:buFont typeface="Wingdings" panose="05000000000000000000" pitchFamily="2" charset="2"/>
              <a:buChar char="q"/>
            </a:pPr>
            <a:endParaRPr lang="en-US" sz="1400" dirty="0">
              <a:solidFill>
                <a:srgbClr val="222222"/>
              </a:solidFill>
              <a:latin typeface="Roboto"/>
            </a:endParaRPr>
          </a:p>
        </p:txBody>
      </p:sp>
      <p:sp>
        <p:nvSpPr>
          <p:cNvPr id="19" name="Rectangle 18">
            <a:extLst>
              <a:ext uri="{FF2B5EF4-FFF2-40B4-BE49-F238E27FC236}">
                <a16:creationId xmlns:a16="http://schemas.microsoft.com/office/drawing/2014/main" id="{C949ED00-1EBD-4534-86EE-9A35C562B72C}"/>
              </a:ext>
            </a:extLst>
          </p:cNvPr>
          <p:cNvSpPr/>
          <p:nvPr/>
        </p:nvSpPr>
        <p:spPr>
          <a:xfrm>
            <a:off x="6186152" y="4704355"/>
            <a:ext cx="5384800" cy="1686710"/>
          </a:xfrm>
          <a:prstGeom prst="rect">
            <a:avLst/>
          </a:prstGeom>
          <a:noFill/>
          <a:ln w="50800">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279012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968</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Quattrocento Sans</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dc:creator>
  <cp:lastModifiedBy>Anne</cp:lastModifiedBy>
  <cp:revision>8</cp:revision>
  <dcterms:created xsi:type="dcterms:W3CDTF">2020-08-17T16:24:08Z</dcterms:created>
  <dcterms:modified xsi:type="dcterms:W3CDTF">2020-08-17T20:47:29Z</dcterms:modified>
</cp:coreProperties>
</file>