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9" r:id="rId3"/>
    <p:sldId id="260" r:id="rId4"/>
    <p:sldId id="258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05E4-CEA1-46E0-A1E4-98A26D63E45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8B2F-0368-4F74-ACAB-16C455D4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3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05E4-CEA1-46E0-A1E4-98A26D63E45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8B2F-0368-4F74-ACAB-16C455D4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8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05E4-CEA1-46E0-A1E4-98A26D63E45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8B2F-0368-4F74-ACAB-16C455D4762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0221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05E4-CEA1-46E0-A1E4-98A26D63E45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8B2F-0368-4F74-ACAB-16C455D4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33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05E4-CEA1-46E0-A1E4-98A26D63E45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8B2F-0368-4F74-ACAB-16C455D4762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6325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05E4-CEA1-46E0-A1E4-98A26D63E45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8B2F-0368-4F74-ACAB-16C455D4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70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05E4-CEA1-46E0-A1E4-98A26D63E45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8B2F-0368-4F74-ACAB-16C455D4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4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05E4-CEA1-46E0-A1E4-98A26D63E45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8B2F-0368-4F74-ACAB-16C455D4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3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05E4-CEA1-46E0-A1E4-98A26D63E45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8B2F-0368-4F74-ACAB-16C455D4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5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05E4-CEA1-46E0-A1E4-98A26D63E45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8B2F-0368-4F74-ACAB-16C455D4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9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05E4-CEA1-46E0-A1E4-98A26D63E45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8B2F-0368-4F74-ACAB-16C455D4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05E4-CEA1-46E0-A1E4-98A26D63E45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8B2F-0368-4F74-ACAB-16C455D4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4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05E4-CEA1-46E0-A1E4-98A26D63E45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8B2F-0368-4F74-ACAB-16C455D4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1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05E4-CEA1-46E0-A1E4-98A26D63E45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8B2F-0368-4F74-ACAB-16C455D4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1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05E4-CEA1-46E0-A1E4-98A26D63E45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8B2F-0368-4F74-ACAB-16C455D4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4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05E4-CEA1-46E0-A1E4-98A26D63E45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8B2F-0368-4F74-ACAB-16C455D4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B05E4-CEA1-46E0-A1E4-98A26D63E45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1B8B2F-0368-4F74-ACAB-16C455D4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3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What is an Algorithm?.</a:t>
            </a:r>
          </a:p>
          <a:p>
            <a:pPr marL="0" indent="0">
              <a:buNone/>
            </a:pPr>
            <a:r>
              <a:rPr lang="en-US" b="1" dirty="0" smtClean="0"/>
              <a:t>An algorithm</a:t>
            </a:r>
            <a:r>
              <a:rPr lang="en-US" dirty="0" smtClean="0"/>
              <a:t> is a finite sequence of precise instructions for performing a computation or for solving a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628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PROPERTIES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400" b="1" dirty="0" smtClean="0"/>
              <a:t>There are several properties that algorithms generally share. They are useful to keep in mind when algorithms are described. These properties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Input. An algorithm has input values from a specified set.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Output. From each set of input values an algorithm produces output values from a specified set. The output values are the solution to the problem.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Definiteness. The steps of an algorithm must be defined precisely.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Correctness. An algorithm should produce the correct output values for each set of input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1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Properties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5. Finiteness. An algorithm should produce the desired output after a finite (but perhaps large) number of steps for any input in the set.</a:t>
            </a:r>
          </a:p>
          <a:p>
            <a:pPr marL="0" indent="0">
              <a:buNone/>
            </a:pPr>
            <a:r>
              <a:rPr lang="en-US" dirty="0" smtClean="0"/>
              <a:t>6.  Effectiveness. It must be possible to perform each step of an algorithm exactly and in a finite amount of time.  </a:t>
            </a:r>
          </a:p>
          <a:p>
            <a:pPr marL="0" indent="0">
              <a:buNone/>
            </a:pPr>
            <a:r>
              <a:rPr lang="en-US" dirty="0" smtClean="0"/>
              <a:t>7. Generality. The procedure should be applicable for all problems of the desired form, not just for a particular set of input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Types of algorithms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 smtClean="0"/>
              <a:t>Searching Algorithms</a:t>
            </a:r>
          </a:p>
          <a:p>
            <a:pPr marL="0" indent="0">
              <a:buNone/>
            </a:pPr>
            <a:r>
              <a:rPr lang="en-US" dirty="0" smtClean="0"/>
              <a:t>THE LINEAR SEARCH</a:t>
            </a:r>
          </a:p>
          <a:p>
            <a:pPr marL="0" indent="0">
              <a:buNone/>
            </a:pPr>
            <a:r>
              <a:rPr lang="en-US" dirty="0" smtClean="0"/>
              <a:t>THE BINARY SEARCH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537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2. Sorting Algorithm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BUBBLE SORT</a:t>
            </a:r>
            <a:r>
              <a:rPr lang="en-US" dirty="0" smtClean="0"/>
              <a:t>-The bubble sort is one of the simplest sorting algorithms, but not one of the most efficient. It puts a list into increasing order by successively comparing adjacent elements, interchanging them if they are in the wrong order. </a:t>
            </a:r>
          </a:p>
          <a:p>
            <a:r>
              <a:rPr lang="en-US" b="1" dirty="0" smtClean="0"/>
              <a:t>THE INSERTION SORT</a:t>
            </a:r>
            <a:r>
              <a:rPr lang="en-US" dirty="0" smtClean="0"/>
              <a:t>-The insertion sort is a simple sorting algorithm, but it is usually not the most efficient.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0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b="1" dirty="0" smtClean="0"/>
              <a:t>Greedy Algorithms- </a:t>
            </a:r>
            <a:r>
              <a:rPr lang="en-US" dirty="0" smtClean="0"/>
              <a:t>Algorithms that make what seems to be the “best” choice at each step are called greedy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4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307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ALGORITHM</vt:lpstr>
      <vt:lpstr>PROPERTIES OF ALGORITHMS</vt:lpstr>
      <vt:lpstr>Properties of Algorithms</vt:lpstr>
      <vt:lpstr>Types of algorithms</vt:lpstr>
      <vt:lpstr>2. Sorting Algorithm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Aureri</dc:creator>
  <cp:lastModifiedBy>Aureri</cp:lastModifiedBy>
  <cp:revision>22</cp:revision>
  <dcterms:created xsi:type="dcterms:W3CDTF">2021-12-05T12:24:00Z</dcterms:created>
  <dcterms:modified xsi:type="dcterms:W3CDTF">2021-12-05T13:42:39Z</dcterms:modified>
</cp:coreProperties>
</file>