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905" y="220950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29C9849D-A274-4FF8-8E51-56A924A50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1" y="2209504"/>
            <a:ext cx="4960443" cy="30630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ran a test to see if the mean ABV was different in IPA vs Other Ale’s</a:t>
            </a:r>
          </a:p>
          <a:p>
            <a:r>
              <a:rPr lang="en-US" dirty="0"/>
              <a:t>We found strong evidence that IPA’s have about 1.1%-1.4% more ABV</a:t>
            </a:r>
          </a:p>
          <a:p>
            <a:r>
              <a:rPr lang="en-US" dirty="0"/>
              <a:t>Heat Map to the right shows states that prefer higher ABV content</a:t>
            </a:r>
          </a:p>
          <a:p>
            <a:r>
              <a:rPr lang="en-US" dirty="0"/>
              <a:t>Suggestion: Target higher ABV areas to produce more IPA’s to increase sales</a:t>
            </a:r>
          </a:p>
          <a:p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Beers containing missing values were filtered from the data set for analysis</a:t>
            </a:r>
          </a:p>
          <a:p>
            <a:r>
              <a:rPr lang="en-US" dirty="0"/>
              <a:t>Only columns ABV and IBU contained missing values</a:t>
            </a:r>
          </a:p>
          <a:p>
            <a:pPr lvl="1"/>
            <a:r>
              <a:rPr lang="en-US" dirty="0"/>
              <a:t>ABV: 62 missing, about 2.6% of the data</a:t>
            </a:r>
          </a:p>
          <a:p>
            <a:pPr lvl="1"/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9535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D2A-F8E6-4530-8F33-96641FD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02277-F875-4BA4-85BD-C9917BBA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648" y="2251873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D369C-7381-4853-90B9-AA29C7847B78}"/>
              </a:ext>
            </a:extLst>
          </p:cNvPr>
          <p:cNvSpPr txBox="1"/>
          <p:nvPr/>
        </p:nvSpPr>
        <p:spPr>
          <a:xfrm>
            <a:off x="268449" y="2828835"/>
            <a:ext cx="402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bitterness increases, the ABV tends to increase slightly</a:t>
            </a:r>
          </a:p>
        </p:txBody>
      </p:sp>
    </p:spTree>
    <p:extLst>
      <p:ext uri="{BB962C8B-B14F-4D97-AF65-F5344CB8AC3E}">
        <p14:creationId xmlns:p14="http://schemas.microsoft.com/office/powerpoint/2010/main" val="18658110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5</cp:revision>
  <dcterms:created xsi:type="dcterms:W3CDTF">2020-02-27T05:03:23Z</dcterms:created>
  <dcterms:modified xsi:type="dcterms:W3CDTF">2020-02-27T20:25:14Z</dcterms:modified>
</cp:coreProperties>
</file>