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90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29965"/>
          </a:xfrm>
        </p:spPr>
        <p:txBody>
          <a:bodyPr>
            <a:noAutofit/>
          </a:bodyPr>
          <a:lstStyle/>
          <a:p>
            <a:r>
              <a:rPr lang="en-US" sz="1100" dirty="0"/>
              <a:t>A&amp;B Incorporated</a:t>
            </a:r>
          </a:p>
          <a:p>
            <a:r>
              <a:rPr lang="en-US" sz="1100" dirty="0"/>
              <a:t>Contributors:</a:t>
            </a:r>
          </a:p>
          <a:p>
            <a:r>
              <a:rPr lang="en-US" sz="1100" dirty="0"/>
              <a:t>Aurian Ghaemmaghami</a:t>
            </a:r>
          </a:p>
          <a:p>
            <a:r>
              <a:rPr lang="en-US" sz="1100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1777-4C78-448B-A61D-AC87D47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86E9-AC1E-454B-BB46-84BA0122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2582899"/>
            <a:ext cx="4471049" cy="16922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Positive linear correlation between IBU and ABV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As bitterness increases, the ABV tends to increase slightly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2C945-E9A6-427F-B6FA-9A90711B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9" y="2158567"/>
            <a:ext cx="6540206" cy="34496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21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</a:t>
            </a:r>
            <a:r>
              <a:rPr lang="en-US" dirty="0" err="1"/>
              <a:t>kNN</a:t>
            </a:r>
            <a:r>
              <a:rPr lang="en-US" dirty="0"/>
              <a:t> Modeling (Ale vs IPA)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398" y="2209504"/>
            <a:ext cx="458786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called K-NN (nearest neighbor)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Approximately k=36 should give us best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Accuracy of 88.16%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033BCE-A771-4ADA-8C99-7D28B1C63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9556" y="2209504"/>
            <a:ext cx="5731862" cy="317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/>
              <a:t>IPA Recommendations based on ABV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ran a test to see if the average ABV was different in IPA vs Other Ale’s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found strong evidence that suggested IPA’s have about 1.1%-1.4% more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Heat Map to the right shows states that prefer higher ABV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Suggestion: 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1158-4E80-430C-AD92-430A62CC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03E5-14CC-4615-978D-E5FA6948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733287" cy="34485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States with highest breweries – Colorado, California and Michigan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States with highest ABV and IBU are Colorado and Oregon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Median alcohol content per state is fairly consistent around 6% and median international bitterness per state is very much varied.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is evidence to suggest that a positive linear relationship exists between IBU and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K-NN model to identify beer type based on ABV and IBU values – accuracy of 88.16%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Target higher ABV areas for new IPA product launches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0C41-F7E5-4441-81A5-E13E939D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2E4C-FEA8-481C-946B-1BC945E3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We examined below topics as part of our analysis: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Breweries per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Median alcohol content (ABV) per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Median international bitterness (IBU) per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Beers with highest alcohol by volume (ABV) and international bitterness unit (IBU)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Summary stats of alcohol by volume(ABV)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Analysis of relationship between alcohol by volume (ABV) and international bitterness unit (IBU)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Investigate the difference with respect to ABV and IBU between IPAs and other types of 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2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64748A-D97D-4173-857F-E26F2233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8" y="2088600"/>
            <a:ext cx="8679384" cy="3758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Beers containing missing values were filtered from the data set for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Only columns ABV and IBU contained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ABV: 62 missing, about 2.6% of the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BDE6E-AA25-4E86-B920-6649D85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8" y="2088860"/>
            <a:ext cx="8580672" cy="3438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C73C31-9138-4C36-AFB7-DD83874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091008"/>
            <a:ext cx="8581938" cy="35069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0D54DE-D47E-4DE1-9CA9-558151D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929468"/>
            <a:ext cx="9666914" cy="412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825AA-E5EB-43D4-A354-CE41288D2D66}"/>
              </a:ext>
            </a:extLst>
          </p:cNvPr>
          <p:cNvCxnSpPr>
            <a:cxnSpLocks/>
          </p:cNvCxnSpPr>
          <p:nvPr/>
        </p:nvCxnSpPr>
        <p:spPr>
          <a:xfrm flipH="1">
            <a:off x="3179428" y="2298583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C888DD-A485-47B9-AFCD-68AFFE9F38E3}"/>
              </a:ext>
            </a:extLst>
          </p:cNvPr>
          <p:cNvSpPr txBox="1"/>
          <p:nvPr/>
        </p:nvSpPr>
        <p:spPr>
          <a:xfrm>
            <a:off x="3942826" y="2191461"/>
            <a:ext cx="134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Lee Hill Series Vol. 5 – Belgian Style Quadruple Ale</a:t>
            </a:r>
          </a:p>
        </p:txBody>
      </p:sp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5559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C8CED6-E489-4397-BEF0-60ADC1C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0" y="1916407"/>
            <a:ext cx="9601214" cy="4137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7C87EF-78B8-49B0-B49B-2FDE1E6CA2C2}"/>
              </a:ext>
            </a:extLst>
          </p:cNvPr>
          <p:cNvCxnSpPr>
            <a:cxnSpLocks/>
          </p:cNvCxnSpPr>
          <p:nvPr/>
        </p:nvCxnSpPr>
        <p:spPr>
          <a:xfrm flipH="1">
            <a:off x="3204595" y="2273416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6AE306-A2A8-429C-8FD3-E5F51557BACF}"/>
              </a:ext>
            </a:extLst>
          </p:cNvPr>
          <p:cNvSpPr txBox="1"/>
          <p:nvPr/>
        </p:nvSpPr>
        <p:spPr>
          <a:xfrm>
            <a:off x="3942826" y="2174683"/>
            <a:ext cx="1342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Oregon B.B. Imperial IPA</a:t>
            </a:r>
          </a:p>
        </p:txBody>
      </p:sp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517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Brewery analysis</vt:lpstr>
      <vt:lpstr>Case Study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</vt:lpstr>
      <vt:lpstr>IPA Recommendations based on ABV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Belaji Avvaru</dc:creator>
  <cp:lastModifiedBy>Aurian Ghaemmaghami</cp:lastModifiedBy>
  <cp:revision>14</cp:revision>
  <dcterms:created xsi:type="dcterms:W3CDTF">2020-02-27T05:03:23Z</dcterms:created>
  <dcterms:modified xsi:type="dcterms:W3CDTF">2020-03-05T03:44:30Z</dcterms:modified>
</cp:coreProperties>
</file>