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2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4EA5-D626-4B22-BD71-66DAAEC9E50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E183-81E4-4C3D-AAB7-571EC6A40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37EB-9E18-4602-AC9F-B38582E09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Contributors:</a:t>
            </a:r>
          </a:p>
          <a:p>
            <a:r>
              <a:rPr lang="en-US" dirty="0"/>
              <a:t>Aurian Ghaemmaghami</a:t>
            </a:r>
          </a:p>
          <a:p>
            <a:r>
              <a:rPr lang="en-US" dirty="0"/>
              <a:t>Balaji Avvaru</a:t>
            </a:r>
          </a:p>
        </p:txBody>
      </p:sp>
    </p:spTree>
    <p:extLst>
      <p:ext uri="{BB962C8B-B14F-4D97-AF65-F5344CB8AC3E}">
        <p14:creationId xmlns:p14="http://schemas.microsoft.com/office/powerpoint/2010/main" val="353965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46D4-06FF-4AC1-9D8A-00C689E2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 dirty="0"/>
              <a:t>Number of Breweries Present in Each State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2A0AB-A9E8-454F-BBCA-349B2B32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820" y="2179359"/>
            <a:ext cx="8400176" cy="3239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D7D47C4-4915-4ED1-A6D3-A5BE65FB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43012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5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110929-A7DE-4E2E-8819-7081A0B7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9CD8C-9EE8-4DBC-8575-933B3357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Beers containing missing values were filtered from the data set for analysis</a:t>
            </a:r>
          </a:p>
          <a:p>
            <a:r>
              <a:rPr lang="en-US" dirty="0"/>
              <a:t>Only columns ABV and IBU contained missing values</a:t>
            </a:r>
          </a:p>
          <a:p>
            <a:pPr lvl="1"/>
            <a:r>
              <a:rPr lang="en-US" dirty="0"/>
              <a:t>ABV: 62 missing, about 2.6% of the data</a:t>
            </a:r>
          </a:p>
          <a:p>
            <a:pPr lvl="1"/>
            <a:r>
              <a:rPr lang="en-US" dirty="0"/>
              <a:t>IBU: 1005 missing, about 41.7% of the data</a:t>
            </a:r>
          </a:p>
        </p:txBody>
      </p:sp>
    </p:spTree>
    <p:extLst>
      <p:ext uri="{BB962C8B-B14F-4D97-AF65-F5344CB8AC3E}">
        <p14:creationId xmlns:p14="http://schemas.microsoft.com/office/powerpoint/2010/main" val="274977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2F0-052B-4AA0-BD6E-E41000A3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ABV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9C571-6703-4920-B56B-A3AB3F54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932" y="2130804"/>
            <a:ext cx="8450509" cy="33891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0169A2A-60CB-4A28-8344-405334652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10576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65402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843714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2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2BCD-4E97-4B83-B892-68A0E407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IBU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C3579-75C1-4310-AB5C-4DB0DDEA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87" y="2090833"/>
            <a:ext cx="8383398" cy="34561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7941A8E3-B80C-4455-8FF5-50822F738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188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6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E5B1-372D-41DD-B822-A4392A2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ABV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71699-3AE6-4F6B-8AEC-15379BBD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13" y="1904088"/>
            <a:ext cx="9648040" cy="41997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E479A8A-35D8-476C-B5D1-443F5A42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116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81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1209-CFDD-47B4-B2BA-E754270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IBU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CDA4B-1537-4C00-9B26-CF572D5C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47" y="1895698"/>
            <a:ext cx="9603275" cy="41997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1FBFAE11-96B4-4D21-9E4F-54E0A8B3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29535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IBU(%)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1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B24C-108C-4380-BBA6-E87B480D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ABV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8F3BF2-14F0-40C8-ADEA-ACC489CC5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37312"/>
              </p:ext>
            </p:extLst>
          </p:nvPr>
        </p:nvGraphicFramePr>
        <p:xfrm>
          <a:off x="110921" y="2582022"/>
          <a:ext cx="389910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440">
                  <a:extLst>
                    <a:ext uri="{9D8B030D-6E8A-4147-A177-3AD203B41FA5}">
                      <a16:colId xmlns:a16="http://schemas.microsoft.com/office/drawing/2014/main" val="3357319624"/>
                    </a:ext>
                  </a:extLst>
                </a:gridCol>
                <a:gridCol w="1796665">
                  <a:extLst>
                    <a:ext uri="{9D8B030D-6E8A-4147-A177-3AD203B41FA5}">
                      <a16:colId xmlns:a16="http://schemas.microsoft.com/office/drawing/2014/main" val="1051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8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0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/ Total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2348 / 2410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5854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903136-E0DF-495C-994B-68997CDC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55" y="2221906"/>
            <a:ext cx="7874770" cy="35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04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</TotalTime>
  <Words>182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Brewery analysis</vt:lpstr>
      <vt:lpstr>Number of Breweries Present in Each State</vt:lpstr>
      <vt:lpstr>Data Cleaning</vt:lpstr>
      <vt:lpstr>Median ABV by State</vt:lpstr>
      <vt:lpstr>Median IBU by State</vt:lpstr>
      <vt:lpstr>Max ABV by State</vt:lpstr>
      <vt:lpstr>Max IBU by State</vt:lpstr>
      <vt:lpstr>ABV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analysis</dc:title>
  <dc:creator>Aurian Ghaemmaghami</dc:creator>
  <cp:lastModifiedBy>Aurian Ghaemmaghami</cp:lastModifiedBy>
  <cp:revision>16</cp:revision>
  <dcterms:created xsi:type="dcterms:W3CDTF">2020-02-26T05:13:12Z</dcterms:created>
  <dcterms:modified xsi:type="dcterms:W3CDTF">2020-02-26T08:03:07Z</dcterms:modified>
</cp:coreProperties>
</file>