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Contributors:</a:t>
            </a:r>
          </a:p>
          <a:p>
            <a:r>
              <a:rPr lang="en-US" dirty="0"/>
              <a:t>Aurian Ghaemmaghami</a:t>
            </a:r>
          </a:p>
          <a:p>
            <a:r>
              <a:rPr lang="en-US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8F76-F231-43E4-9BF8-5CBE6F08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Predictive </a:t>
            </a:r>
            <a:r>
              <a:rPr lang="en-US" cap="none" dirty="0" err="1"/>
              <a:t>kNN</a:t>
            </a:r>
            <a:r>
              <a:rPr lang="en-US" cap="none" dirty="0"/>
              <a:t> Modeling (Ale vs IPA) – Balaji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190-9F5E-44CA-B6B3-5D40D4E2E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4F4CCF-DE42-466A-9197-1F1B32406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46D-DD3F-47DF-BB37-355AD05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IPA Recommendations based on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653-C1B0-415E-A951-356C7EF6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596" y="2017343"/>
            <a:ext cx="4645152" cy="3448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ran a test to see if the mean ABV was different in IPA vs Other Ale’s</a:t>
            </a:r>
          </a:p>
          <a:p>
            <a:r>
              <a:rPr lang="en-US" dirty="0"/>
              <a:t>We found strong evidence that IPA’s have about 1.1%-1.4% more ABV</a:t>
            </a:r>
          </a:p>
          <a:p>
            <a:r>
              <a:rPr lang="en-US" dirty="0"/>
              <a:t>Heat Map to the right shows states that prefer higher ABV content</a:t>
            </a:r>
          </a:p>
          <a:p>
            <a:r>
              <a:rPr lang="en-US" dirty="0"/>
              <a:t>Suggestion: Target higher ABV areas to produce more IPA’s to increase sales</a:t>
            </a:r>
          </a:p>
          <a:p>
            <a:r>
              <a:rPr lang="en-US" dirty="0"/>
              <a:t>Top 3: Texas, South Carolina, Virginia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7261-3C51-42ED-82F9-48A2F6C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8" y="2163836"/>
            <a:ext cx="7009202" cy="31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2A0AB-A9E8-454F-BBCA-349B2B32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20" y="2179359"/>
            <a:ext cx="8400176" cy="3239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Beers containing missing values were filtered from the data set for analysis</a:t>
            </a:r>
          </a:p>
          <a:p>
            <a:r>
              <a:rPr lang="en-US" dirty="0"/>
              <a:t>Only columns ABV and IBU contained missing values</a:t>
            </a:r>
          </a:p>
          <a:p>
            <a:pPr lvl="1"/>
            <a:r>
              <a:rPr lang="en-US" dirty="0"/>
              <a:t>ABV: 62 missing, about 2.6% of the data</a:t>
            </a:r>
          </a:p>
          <a:p>
            <a:pPr lvl="1"/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9C571-6703-4920-B56B-A3AB3F54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32" y="2130804"/>
            <a:ext cx="8450509" cy="33891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C3579-75C1-4310-AB5C-4DB0DDEA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7" y="2090833"/>
            <a:ext cx="8383398" cy="34561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1699-3AE6-4F6B-8AEC-15379BBD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13" y="1904088"/>
            <a:ext cx="9648040" cy="41997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CDA4B-1537-4C00-9B26-CF572D5C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47" y="1895698"/>
            <a:ext cx="9603275" cy="41997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29535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3D2A-F8E6-4530-8F33-96641FD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IBU vs ABV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02277-F875-4BA4-85BD-C9917BBA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648" y="2251873"/>
            <a:ext cx="6540206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D369C-7381-4853-90B9-AA29C7847B78}"/>
              </a:ext>
            </a:extLst>
          </p:cNvPr>
          <p:cNvSpPr txBox="1"/>
          <p:nvPr/>
        </p:nvSpPr>
        <p:spPr>
          <a:xfrm>
            <a:off x="268449" y="2828835"/>
            <a:ext cx="402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linear correlation between IBU and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bitterness increases, the ABV tends to increase slightly</a:t>
            </a:r>
          </a:p>
        </p:txBody>
      </p:sp>
    </p:spTree>
    <p:extLst>
      <p:ext uri="{BB962C8B-B14F-4D97-AF65-F5344CB8AC3E}">
        <p14:creationId xmlns:p14="http://schemas.microsoft.com/office/powerpoint/2010/main" val="18658110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</TotalTime>
  <Words>284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Brewery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  <vt:lpstr>IBU vs ABV Relationship</vt:lpstr>
      <vt:lpstr>Predictive kNN Modeling (Ale vs IPA) – Balaji Slide</vt:lpstr>
      <vt:lpstr>IPA Recommendations based on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Aurian Ghaemmaghami</dc:creator>
  <cp:lastModifiedBy>Aurian Ghaemmaghami</cp:lastModifiedBy>
  <cp:revision>20</cp:revision>
  <dcterms:created xsi:type="dcterms:W3CDTF">2020-02-26T05:13:12Z</dcterms:created>
  <dcterms:modified xsi:type="dcterms:W3CDTF">2020-02-26T19:20:19Z</dcterms:modified>
</cp:coreProperties>
</file>